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549" r:id="rId2"/>
    <p:sldId id="303" r:id="rId3"/>
    <p:sldId id="262" r:id="rId4"/>
    <p:sldId id="263" r:id="rId5"/>
    <p:sldId id="259" r:id="rId6"/>
    <p:sldId id="260" r:id="rId7"/>
    <p:sldId id="304" r:id="rId8"/>
    <p:sldId id="550" r:id="rId9"/>
    <p:sldId id="30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9702C13-9EFA-4B2E-9DB6-EFA400918100}">
          <p14:sldIdLst>
            <p14:sldId id="549"/>
            <p14:sldId id="303"/>
            <p14:sldId id="262"/>
            <p14:sldId id="263"/>
            <p14:sldId id="259"/>
            <p14:sldId id="260"/>
            <p14:sldId id="304"/>
            <p14:sldId id="550"/>
            <p14:sldId id="30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B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8" d="100"/>
          <a:sy n="18" d="100"/>
        </p:scale>
        <p:origin x="1182" y="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E58BD1-151B-4B02-AE35-944ECBB0104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6F095AB-DB87-4C1D-971A-A2C658C97A5A}">
      <dgm:prSet/>
      <dgm:spPr/>
      <dgm:t>
        <a:bodyPr/>
        <a:lstStyle/>
        <a:p>
          <a:r>
            <a:rPr lang="en-US"/>
            <a:t>NUST Alumni – Banking Class of 2005, </a:t>
          </a:r>
          <a:r>
            <a:rPr lang="en-US" b="1"/>
            <a:t>Think In Other Terms </a:t>
          </a:r>
          <a:endParaRPr lang="en-US"/>
        </a:p>
      </dgm:t>
    </dgm:pt>
    <dgm:pt modelId="{70F5B01C-D45C-4253-BB1D-710904930B9F}" type="parTrans" cxnId="{8A7DB044-5956-418F-ADF9-7DC97DE813B3}">
      <dgm:prSet/>
      <dgm:spPr/>
      <dgm:t>
        <a:bodyPr/>
        <a:lstStyle/>
        <a:p>
          <a:endParaRPr lang="en-US"/>
        </a:p>
      </dgm:t>
    </dgm:pt>
    <dgm:pt modelId="{06BFA9B6-E54F-4682-BE8E-1C7F943B674D}" type="sibTrans" cxnId="{8A7DB044-5956-418F-ADF9-7DC97DE813B3}">
      <dgm:prSet/>
      <dgm:spPr/>
      <dgm:t>
        <a:bodyPr/>
        <a:lstStyle/>
        <a:p>
          <a:endParaRPr lang="en-US"/>
        </a:p>
      </dgm:t>
    </dgm:pt>
    <dgm:pt modelId="{E7E9ACF6-A4D4-4D4A-A9F4-04C65A780C50}">
      <dgm:prSet/>
      <dgm:spPr/>
      <dgm:t>
        <a:bodyPr/>
        <a:lstStyle/>
        <a:p>
          <a:r>
            <a:rPr lang="en-US"/>
            <a:t>USB Masters Development Finance</a:t>
          </a:r>
        </a:p>
      </dgm:t>
    </dgm:pt>
    <dgm:pt modelId="{8D529E87-DFD6-4009-A4A6-3A6E5051156B}" type="parTrans" cxnId="{EDDE7590-1791-4143-9820-9E2C908BA36F}">
      <dgm:prSet/>
      <dgm:spPr/>
      <dgm:t>
        <a:bodyPr/>
        <a:lstStyle/>
        <a:p>
          <a:endParaRPr lang="en-US"/>
        </a:p>
      </dgm:t>
    </dgm:pt>
    <dgm:pt modelId="{AC2F8ACA-2E0B-48A6-A3E7-508A94C975C9}" type="sibTrans" cxnId="{EDDE7590-1791-4143-9820-9E2C908BA36F}">
      <dgm:prSet/>
      <dgm:spPr/>
      <dgm:t>
        <a:bodyPr/>
        <a:lstStyle/>
        <a:p>
          <a:endParaRPr lang="en-US"/>
        </a:p>
      </dgm:t>
    </dgm:pt>
    <dgm:pt modelId="{2C53FF2C-07BA-45EE-82D3-D0F6CAAA9C0C}">
      <dgm:prSet/>
      <dgm:spPr/>
      <dgm:t>
        <a:bodyPr/>
        <a:lstStyle/>
        <a:p>
          <a:r>
            <a:rPr lang="en-US"/>
            <a:t>Regional Consultant – Digital Transformation</a:t>
          </a:r>
        </a:p>
      </dgm:t>
    </dgm:pt>
    <dgm:pt modelId="{9D104A45-D8C7-4D10-BFAC-A74534BEE38D}" type="parTrans" cxnId="{38E7A958-B662-4DB6-A617-0EF73F13F955}">
      <dgm:prSet/>
      <dgm:spPr/>
      <dgm:t>
        <a:bodyPr/>
        <a:lstStyle/>
        <a:p>
          <a:endParaRPr lang="en-US"/>
        </a:p>
      </dgm:t>
    </dgm:pt>
    <dgm:pt modelId="{C128317D-E6F3-42AC-8CD1-B46AF8DCD8FF}" type="sibTrans" cxnId="{38E7A958-B662-4DB6-A617-0EF73F13F955}">
      <dgm:prSet/>
      <dgm:spPr/>
      <dgm:t>
        <a:bodyPr/>
        <a:lstStyle/>
        <a:p>
          <a:endParaRPr lang="en-US"/>
        </a:p>
      </dgm:t>
    </dgm:pt>
    <dgm:pt modelId="{830511F7-6937-4880-9EB6-2B7DFD8E55A4}">
      <dgm:prSet/>
      <dgm:spPr/>
      <dgm:t>
        <a:bodyPr/>
        <a:lstStyle/>
        <a:p>
          <a:r>
            <a:rPr lang="en-US"/>
            <a:t>Cofounder – Mari Africa, AI Edtech</a:t>
          </a:r>
        </a:p>
      </dgm:t>
    </dgm:pt>
    <dgm:pt modelId="{0E0A9697-536C-4CF7-9956-18FBD79561A9}" type="parTrans" cxnId="{EBEBB5F4-295E-4A98-9BCA-851093B65332}">
      <dgm:prSet/>
      <dgm:spPr/>
      <dgm:t>
        <a:bodyPr/>
        <a:lstStyle/>
        <a:p>
          <a:endParaRPr lang="en-US"/>
        </a:p>
      </dgm:t>
    </dgm:pt>
    <dgm:pt modelId="{91FC85BE-4A4A-4A2D-92D8-40C3D999CE45}" type="sibTrans" cxnId="{EBEBB5F4-295E-4A98-9BCA-851093B65332}">
      <dgm:prSet/>
      <dgm:spPr/>
      <dgm:t>
        <a:bodyPr/>
        <a:lstStyle/>
        <a:p>
          <a:endParaRPr lang="en-US"/>
        </a:p>
      </dgm:t>
    </dgm:pt>
    <dgm:pt modelId="{73CAB080-71B6-47F1-B504-63A66B033E39}">
      <dgm:prSet/>
      <dgm:spPr/>
      <dgm:t>
        <a:bodyPr/>
        <a:lstStyle/>
        <a:p>
          <a:r>
            <a:rPr lang="en-US"/>
            <a:t>ISOC Zim – Treasurer</a:t>
          </a:r>
        </a:p>
      </dgm:t>
    </dgm:pt>
    <dgm:pt modelId="{9C2B79DD-528E-4E3D-B836-43A2639F8FB9}" type="parTrans" cxnId="{2F44CD1D-854C-4EEC-825B-A5A94B643FB8}">
      <dgm:prSet/>
      <dgm:spPr/>
      <dgm:t>
        <a:bodyPr/>
        <a:lstStyle/>
        <a:p>
          <a:endParaRPr lang="en-US"/>
        </a:p>
      </dgm:t>
    </dgm:pt>
    <dgm:pt modelId="{B4F66400-D92D-4DCB-A299-D065FCE8D85D}" type="sibTrans" cxnId="{2F44CD1D-854C-4EEC-825B-A5A94B643FB8}">
      <dgm:prSet/>
      <dgm:spPr/>
      <dgm:t>
        <a:bodyPr/>
        <a:lstStyle/>
        <a:p>
          <a:endParaRPr lang="en-US"/>
        </a:p>
      </dgm:t>
    </dgm:pt>
    <dgm:pt modelId="{47E5E37B-8C8A-4B59-85C0-16EC5E614BBB}">
      <dgm:prSet/>
      <dgm:spPr/>
      <dgm:t>
        <a:bodyPr/>
        <a:lstStyle/>
        <a:p>
          <a:r>
            <a:rPr lang="en-ZW"/>
            <a:t>AfriLabs – IPB Treasurer</a:t>
          </a:r>
          <a:endParaRPr lang="en-US"/>
        </a:p>
      </dgm:t>
    </dgm:pt>
    <dgm:pt modelId="{6A39DCA2-C57F-45E9-A021-A26D878A51B0}" type="parTrans" cxnId="{568C8FC4-038B-4C70-9A4E-6E8F27735B47}">
      <dgm:prSet/>
      <dgm:spPr/>
      <dgm:t>
        <a:bodyPr/>
        <a:lstStyle/>
        <a:p>
          <a:endParaRPr lang="en-US"/>
        </a:p>
      </dgm:t>
    </dgm:pt>
    <dgm:pt modelId="{B6A5EB57-93EC-4DF2-9428-FD539A8A879E}" type="sibTrans" cxnId="{568C8FC4-038B-4C70-9A4E-6E8F27735B47}">
      <dgm:prSet/>
      <dgm:spPr/>
      <dgm:t>
        <a:bodyPr/>
        <a:lstStyle/>
        <a:p>
          <a:endParaRPr lang="en-US"/>
        </a:p>
      </dgm:t>
    </dgm:pt>
    <dgm:pt modelId="{1A2FE4D2-9E34-4A5E-87C1-5D364990D14F}">
      <dgm:prSet/>
      <dgm:spPr/>
      <dgm:t>
        <a:bodyPr/>
        <a:lstStyle/>
        <a:p>
          <a:r>
            <a:rPr lang="en-ZW"/>
            <a:t>USIU DBA – Student</a:t>
          </a:r>
          <a:endParaRPr lang="en-US"/>
        </a:p>
      </dgm:t>
    </dgm:pt>
    <dgm:pt modelId="{8643A8A9-CB64-4E35-8D89-7305F31D0BAA}" type="parTrans" cxnId="{F4C4F253-3BC5-4A4F-855F-E58033308F32}">
      <dgm:prSet/>
      <dgm:spPr/>
      <dgm:t>
        <a:bodyPr/>
        <a:lstStyle/>
        <a:p>
          <a:endParaRPr lang="en-US"/>
        </a:p>
      </dgm:t>
    </dgm:pt>
    <dgm:pt modelId="{759D1265-14EF-4A2A-9036-B3759D563709}" type="sibTrans" cxnId="{F4C4F253-3BC5-4A4F-855F-E58033308F32}">
      <dgm:prSet/>
      <dgm:spPr/>
      <dgm:t>
        <a:bodyPr/>
        <a:lstStyle/>
        <a:p>
          <a:endParaRPr lang="en-US"/>
        </a:p>
      </dgm:t>
    </dgm:pt>
    <dgm:pt modelId="{C36901AE-BB0E-4BA0-890B-98A84A888B46}">
      <dgm:prSet/>
      <dgm:spPr/>
      <dgm:t>
        <a:bodyPr/>
        <a:lstStyle/>
        <a:p>
          <a:r>
            <a:rPr lang="en-ZW"/>
            <a:t>LSE EMSBE – Student </a:t>
          </a:r>
          <a:endParaRPr lang="en-US"/>
        </a:p>
      </dgm:t>
    </dgm:pt>
    <dgm:pt modelId="{0DB835A2-8775-4AC7-AF05-0C30462EC046}" type="parTrans" cxnId="{3E028B52-0AC5-4610-B460-4C24D1ADE860}">
      <dgm:prSet/>
      <dgm:spPr/>
      <dgm:t>
        <a:bodyPr/>
        <a:lstStyle/>
        <a:p>
          <a:endParaRPr lang="en-US"/>
        </a:p>
      </dgm:t>
    </dgm:pt>
    <dgm:pt modelId="{051F8E28-FEF8-4D87-9429-A99D6C47F615}" type="sibTrans" cxnId="{3E028B52-0AC5-4610-B460-4C24D1ADE860}">
      <dgm:prSet/>
      <dgm:spPr/>
      <dgm:t>
        <a:bodyPr/>
        <a:lstStyle/>
        <a:p>
          <a:endParaRPr lang="en-US"/>
        </a:p>
      </dgm:t>
    </dgm:pt>
    <dgm:pt modelId="{3F6FD4BD-BC35-4746-96F2-DEC616E0D95D}">
      <dgm:prSet/>
      <dgm:spPr/>
      <dgm:t>
        <a:bodyPr/>
        <a:lstStyle/>
        <a:p>
          <a:r>
            <a:rPr lang="en-ZW"/>
            <a:t>Liverpool FC – Supporter</a:t>
          </a:r>
          <a:endParaRPr lang="en-US"/>
        </a:p>
      </dgm:t>
    </dgm:pt>
    <dgm:pt modelId="{3BBABAFD-D776-4503-B5F0-461ABF20064C}" type="parTrans" cxnId="{7AD1A702-6F04-4F9E-847B-DD1CAD050307}">
      <dgm:prSet/>
      <dgm:spPr/>
      <dgm:t>
        <a:bodyPr/>
        <a:lstStyle/>
        <a:p>
          <a:endParaRPr lang="en-US"/>
        </a:p>
      </dgm:t>
    </dgm:pt>
    <dgm:pt modelId="{C3A0E721-C3B2-4F18-A56D-D9B05B1E93B1}" type="sibTrans" cxnId="{7AD1A702-6F04-4F9E-847B-DD1CAD050307}">
      <dgm:prSet/>
      <dgm:spPr/>
      <dgm:t>
        <a:bodyPr/>
        <a:lstStyle/>
        <a:p>
          <a:endParaRPr lang="en-US"/>
        </a:p>
      </dgm:t>
    </dgm:pt>
    <dgm:pt modelId="{4B8F2BB5-B8AA-43AD-8E97-7901345D2A9C}">
      <dgm:prSet/>
      <dgm:spPr/>
      <dgm:t>
        <a:bodyPr/>
        <a:lstStyle/>
        <a:p>
          <a:r>
            <a:rPr lang="en-ZW"/>
            <a:t>Learner – Two Teacher Product</a:t>
          </a:r>
          <a:endParaRPr lang="en-US"/>
        </a:p>
      </dgm:t>
    </dgm:pt>
    <dgm:pt modelId="{0BFB3DF9-6C9A-413D-9F63-39A350EE3771}" type="parTrans" cxnId="{F3F29436-AEE0-4A18-9512-285690B3325A}">
      <dgm:prSet/>
      <dgm:spPr/>
      <dgm:t>
        <a:bodyPr/>
        <a:lstStyle/>
        <a:p>
          <a:endParaRPr lang="en-US"/>
        </a:p>
      </dgm:t>
    </dgm:pt>
    <dgm:pt modelId="{4648DB2C-6B51-47F2-80F2-BA697E8673FF}" type="sibTrans" cxnId="{F3F29436-AEE0-4A18-9512-285690B3325A}">
      <dgm:prSet/>
      <dgm:spPr/>
      <dgm:t>
        <a:bodyPr/>
        <a:lstStyle/>
        <a:p>
          <a:endParaRPr lang="en-US"/>
        </a:p>
      </dgm:t>
    </dgm:pt>
    <dgm:pt modelId="{94989080-30E8-2C4E-922B-582EDF4C507C}" type="pres">
      <dgm:prSet presAssocID="{D1E58BD1-151B-4B02-AE35-944ECBB0104D}" presName="vert0" presStyleCnt="0">
        <dgm:presLayoutVars>
          <dgm:dir/>
          <dgm:animOne val="branch"/>
          <dgm:animLvl val="lvl"/>
        </dgm:presLayoutVars>
      </dgm:prSet>
      <dgm:spPr/>
    </dgm:pt>
    <dgm:pt modelId="{3A70C265-0DFC-2E45-B0DD-8519B12BC6F6}" type="pres">
      <dgm:prSet presAssocID="{36F095AB-DB87-4C1D-971A-A2C658C97A5A}" presName="thickLine" presStyleLbl="alignNode1" presStyleIdx="0" presStyleCnt="10"/>
      <dgm:spPr/>
    </dgm:pt>
    <dgm:pt modelId="{FB7DFB7E-F5A9-E942-A7C4-9DC86622E194}" type="pres">
      <dgm:prSet presAssocID="{36F095AB-DB87-4C1D-971A-A2C658C97A5A}" presName="horz1" presStyleCnt="0"/>
      <dgm:spPr/>
    </dgm:pt>
    <dgm:pt modelId="{90A2A36C-2DBA-3C4B-985E-903EDE93038D}" type="pres">
      <dgm:prSet presAssocID="{36F095AB-DB87-4C1D-971A-A2C658C97A5A}" presName="tx1" presStyleLbl="revTx" presStyleIdx="0" presStyleCnt="10"/>
      <dgm:spPr/>
    </dgm:pt>
    <dgm:pt modelId="{78BCEDB3-58E5-C04E-8704-844EB530F96C}" type="pres">
      <dgm:prSet presAssocID="{36F095AB-DB87-4C1D-971A-A2C658C97A5A}" presName="vert1" presStyleCnt="0"/>
      <dgm:spPr/>
    </dgm:pt>
    <dgm:pt modelId="{AE703F0B-5D6E-E340-A907-9CD622C3A0F9}" type="pres">
      <dgm:prSet presAssocID="{E7E9ACF6-A4D4-4D4A-A9F4-04C65A780C50}" presName="thickLine" presStyleLbl="alignNode1" presStyleIdx="1" presStyleCnt="10"/>
      <dgm:spPr/>
    </dgm:pt>
    <dgm:pt modelId="{FAAD822B-485D-534F-B9BA-42E9869BC5F0}" type="pres">
      <dgm:prSet presAssocID="{E7E9ACF6-A4D4-4D4A-A9F4-04C65A780C50}" presName="horz1" presStyleCnt="0"/>
      <dgm:spPr/>
    </dgm:pt>
    <dgm:pt modelId="{4174E8EB-B97E-9448-B3EC-D7116BC83C62}" type="pres">
      <dgm:prSet presAssocID="{E7E9ACF6-A4D4-4D4A-A9F4-04C65A780C50}" presName="tx1" presStyleLbl="revTx" presStyleIdx="1" presStyleCnt="10"/>
      <dgm:spPr/>
    </dgm:pt>
    <dgm:pt modelId="{4EAA0BCF-F414-704E-89E9-B8F561D6AEF6}" type="pres">
      <dgm:prSet presAssocID="{E7E9ACF6-A4D4-4D4A-A9F4-04C65A780C50}" presName="vert1" presStyleCnt="0"/>
      <dgm:spPr/>
    </dgm:pt>
    <dgm:pt modelId="{EC877E6D-5EA3-CC40-AEA8-AE00CED3997E}" type="pres">
      <dgm:prSet presAssocID="{2C53FF2C-07BA-45EE-82D3-D0F6CAAA9C0C}" presName="thickLine" presStyleLbl="alignNode1" presStyleIdx="2" presStyleCnt="10"/>
      <dgm:spPr/>
    </dgm:pt>
    <dgm:pt modelId="{050252A2-4BBB-B243-BA09-21DA5054E5F5}" type="pres">
      <dgm:prSet presAssocID="{2C53FF2C-07BA-45EE-82D3-D0F6CAAA9C0C}" presName="horz1" presStyleCnt="0"/>
      <dgm:spPr/>
    </dgm:pt>
    <dgm:pt modelId="{DCCE2F1E-F6BE-BD4E-AAAE-AD73C7A0D1C8}" type="pres">
      <dgm:prSet presAssocID="{2C53FF2C-07BA-45EE-82D3-D0F6CAAA9C0C}" presName="tx1" presStyleLbl="revTx" presStyleIdx="2" presStyleCnt="10"/>
      <dgm:spPr/>
    </dgm:pt>
    <dgm:pt modelId="{D41677ED-BBA2-5142-A259-3865D7FBDAAB}" type="pres">
      <dgm:prSet presAssocID="{2C53FF2C-07BA-45EE-82D3-D0F6CAAA9C0C}" presName="vert1" presStyleCnt="0"/>
      <dgm:spPr/>
    </dgm:pt>
    <dgm:pt modelId="{0921C1A0-CBBF-8046-A875-DB62BE3BFDBF}" type="pres">
      <dgm:prSet presAssocID="{830511F7-6937-4880-9EB6-2B7DFD8E55A4}" presName="thickLine" presStyleLbl="alignNode1" presStyleIdx="3" presStyleCnt="10"/>
      <dgm:spPr/>
    </dgm:pt>
    <dgm:pt modelId="{45EAAF13-2254-1947-8879-705369EE98C6}" type="pres">
      <dgm:prSet presAssocID="{830511F7-6937-4880-9EB6-2B7DFD8E55A4}" presName="horz1" presStyleCnt="0"/>
      <dgm:spPr/>
    </dgm:pt>
    <dgm:pt modelId="{054721F4-8655-2047-A63F-797B1CDDED8B}" type="pres">
      <dgm:prSet presAssocID="{830511F7-6937-4880-9EB6-2B7DFD8E55A4}" presName="tx1" presStyleLbl="revTx" presStyleIdx="3" presStyleCnt="10"/>
      <dgm:spPr/>
    </dgm:pt>
    <dgm:pt modelId="{BB122639-4F75-C340-84C8-EC2AB0150D53}" type="pres">
      <dgm:prSet presAssocID="{830511F7-6937-4880-9EB6-2B7DFD8E55A4}" presName="vert1" presStyleCnt="0"/>
      <dgm:spPr/>
    </dgm:pt>
    <dgm:pt modelId="{B6BBB918-0BC8-C94A-ACF5-9195C074EAE6}" type="pres">
      <dgm:prSet presAssocID="{73CAB080-71B6-47F1-B504-63A66B033E39}" presName="thickLine" presStyleLbl="alignNode1" presStyleIdx="4" presStyleCnt="10"/>
      <dgm:spPr/>
    </dgm:pt>
    <dgm:pt modelId="{03662EFA-4D9E-954C-9CDF-277E5CBB9060}" type="pres">
      <dgm:prSet presAssocID="{73CAB080-71B6-47F1-B504-63A66B033E39}" presName="horz1" presStyleCnt="0"/>
      <dgm:spPr/>
    </dgm:pt>
    <dgm:pt modelId="{64C682EC-B8FE-B94F-BEDC-52E77AEBDD4C}" type="pres">
      <dgm:prSet presAssocID="{73CAB080-71B6-47F1-B504-63A66B033E39}" presName="tx1" presStyleLbl="revTx" presStyleIdx="4" presStyleCnt="10"/>
      <dgm:spPr/>
    </dgm:pt>
    <dgm:pt modelId="{BE2F848C-11A4-914C-B65C-F576600C6EF2}" type="pres">
      <dgm:prSet presAssocID="{73CAB080-71B6-47F1-B504-63A66B033E39}" presName="vert1" presStyleCnt="0"/>
      <dgm:spPr/>
    </dgm:pt>
    <dgm:pt modelId="{E2914A1F-1CC8-FB43-A784-C6B53C5778F6}" type="pres">
      <dgm:prSet presAssocID="{47E5E37B-8C8A-4B59-85C0-16EC5E614BBB}" presName="thickLine" presStyleLbl="alignNode1" presStyleIdx="5" presStyleCnt="10"/>
      <dgm:spPr/>
    </dgm:pt>
    <dgm:pt modelId="{0A915826-034C-F243-BA9C-271AAD8894D1}" type="pres">
      <dgm:prSet presAssocID="{47E5E37B-8C8A-4B59-85C0-16EC5E614BBB}" presName="horz1" presStyleCnt="0"/>
      <dgm:spPr/>
    </dgm:pt>
    <dgm:pt modelId="{113BCD85-8B21-4747-BC73-6FA1E7E17836}" type="pres">
      <dgm:prSet presAssocID="{47E5E37B-8C8A-4B59-85C0-16EC5E614BBB}" presName="tx1" presStyleLbl="revTx" presStyleIdx="5" presStyleCnt="10"/>
      <dgm:spPr/>
    </dgm:pt>
    <dgm:pt modelId="{FAA4E0C1-53EC-2541-9DB1-FD2450E30EE0}" type="pres">
      <dgm:prSet presAssocID="{47E5E37B-8C8A-4B59-85C0-16EC5E614BBB}" presName="vert1" presStyleCnt="0"/>
      <dgm:spPr/>
    </dgm:pt>
    <dgm:pt modelId="{FC29D000-2EFF-644B-900A-9110C7832FBB}" type="pres">
      <dgm:prSet presAssocID="{1A2FE4D2-9E34-4A5E-87C1-5D364990D14F}" presName="thickLine" presStyleLbl="alignNode1" presStyleIdx="6" presStyleCnt="10"/>
      <dgm:spPr/>
    </dgm:pt>
    <dgm:pt modelId="{FD4A9266-0B12-1C43-8B97-93C40F10B319}" type="pres">
      <dgm:prSet presAssocID="{1A2FE4D2-9E34-4A5E-87C1-5D364990D14F}" presName="horz1" presStyleCnt="0"/>
      <dgm:spPr/>
    </dgm:pt>
    <dgm:pt modelId="{F3644E0C-03CF-EE4F-82AC-65F9E59EC050}" type="pres">
      <dgm:prSet presAssocID="{1A2FE4D2-9E34-4A5E-87C1-5D364990D14F}" presName="tx1" presStyleLbl="revTx" presStyleIdx="6" presStyleCnt="10"/>
      <dgm:spPr/>
    </dgm:pt>
    <dgm:pt modelId="{2AC848AD-1F3D-5A4B-B6C1-ACBFA9FA103B}" type="pres">
      <dgm:prSet presAssocID="{1A2FE4D2-9E34-4A5E-87C1-5D364990D14F}" presName="vert1" presStyleCnt="0"/>
      <dgm:spPr/>
    </dgm:pt>
    <dgm:pt modelId="{BAB415E9-7B8D-B540-A8A3-3BA0AA5C73CE}" type="pres">
      <dgm:prSet presAssocID="{C36901AE-BB0E-4BA0-890B-98A84A888B46}" presName="thickLine" presStyleLbl="alignNode1" presStyleIdx="7" presStyleCnt="10"/>
      <dgm:spPr/>
    </dgm:pt>
    <dgm:pt modelId="{D998F510-8DD7-AD43-9935-86DEB0E100CD}" type="pres">
      <dgm:prSet presAssocID="{C36901AE-BB0E-4BA0-890B-98A84A888B46}" presName="horz1" presStyleCnt="0"/>
      <dgm:spPr/>
    </dgm:pt>
    <dgm:pt modelId="{0E47D7A3-04CA-BE43-AC78-B7FFB9769BD2}" type="pres">
      <dgm:prSet presAssocID="{C36901AE-BB0E-4BA0-890B-98A84A888B46}" presName="tx1" presStyleLbl="revTx" presStyleIdx="7" presStyleCnt="10"/>
      <dgm:spPr/>
    </dgm:pt>
    <dgm:pt modelId="{8B8879AD-A252-D546-8363-31A4A895F42C}" type="pres">
      <dgm:prSet presAssocID="{C36901AE-BB0E-4BA0-890B-98A84A888B46}" presName="vert1" presStyleCnt="0"/>
      <dgm:spPr/>
    </dgm:pt>
    <dgm:pt modelId="{CC201C20-F5E4-424A-B1D6-5957B22A8BBB}" type="pres">
      <dgm:prSet presAssocID="{3F6FD4BD-BC35-4746-96F2-DEC616E0D95D}" presName="thickLine" presStyleLbl="alignNode1" presStyleIdx="8" presStyleCnt="10"/>
      <dgm:spPr/>
    </dgm:pt>
    <dgm:pt modelId="{CC3104F5-0857-2C43-9104-48E353FAC11A}" type="pres">
      <dgm:prSet presAssocID="{3F6FD4BD-BC35-4746-96F2-DEC616E0D95D}" presName="horz1" presStyleCnt="0"/>
      <dgm:spPr/>
    </dgm:pt>
    <dgm:pt modelId="{893BEBF2-83E5-224F-8850-501F8AF998FB}" type="pres">
      <dgm:prSet presAssocID="{3F6FD4BD-BC35-4746-96F2-DEC616E0D95D}" presName="tx1" presStyleLbl="revTx" presStyleIdx="8" presStyleCnt="10"/>
      <dgm:spPr/>
    </dgm:pt>
    <dgm:pt modelId="{A0B34C2C-9E17-814E-8B55-E8F6EBBACC02}" type="pres">
      <dgm:prSet presAssocID="{3F6FD4BD-BC35-4746-96F2-DEC616E0D95D}" presName="vert1" presStyleCnt="0"/>
      <dgm:spPr/>
    </dgm:pt>
    <dgm:pt modelId="{9B259C9E-62B9-FA4C-B96B-A580AA987EEA}" type="pres">
      <dgm:prSet presAssocID="{4B8F2BB5-B8AA-43AD-8E97-7901345D2A9C}" presName="thickLine" presStyleLbl="alignNode1" presStyleIdx="9" presStyleCnt="10"/>
      <dgm:spPr/>
    </dgm:pt>
    <dgm:pt modelId="{2994B621-F48A-B74B-A34D-2346B4001FAB}" type="pres">
      <dgm:prSet presAssocID="{4B8F2BB5-B8AA-43AD-8E97-7901345D2A9C}" presName="horz1" presStyleCnt="0"/>
      <dgm:spPr/>
    </dgm:pt>
    <dgm:pt modelId="{F4AFB8B3-FEEF-5B4C-BDC0-DC07C12DAF62}" type="pres">
      <dgm:prSet presAssocID="{4B8F2BB5-B8AA-43AD-8E97-7901345D2A9C}" presName="tx1" presStyleLbl="revTx" presStyleIdx="9" presStyleCnt="10"/>
      <dgm:spPr/>
    </dgm:pt>
    <dgm:pt modelId="{ED4FE6E8-E42E-804E-94B3-568C8B6EFCB8}" type="pres">
      <dgm:prSet presAssocID="{4B8F2BB5-B8AA-43AD-8E97-7901345D2A9C}" presName="vert1" presStyleCnt="0"/>
      <dgm:spPr/>
    </dgm:pt>
  </dgm:ptLst>
  <dgm:cxnLst>
    <dgm:cxn modelId="{7AD1A702-6F04-4F9E-847B-DD1CAD050307}" srcId="{D1E58BD1-151B-4B02-AE35-944ECBB0104D}" destId="{3F6FD4BD-BC35-4746-96F2-DEC616E0D95D}" srcOrd="8" destOrd="0" parTransId="{3BBABAFD-D776-4503-B5F0-461ABF20064C}" sibTransId="{C3A0E721-C3B2-4F18-A56D-D9B05B1E93B1}"/>
    <dgm:cxn modelId="{64734912-F244-9945-86E6-9C94EC5582CD}" type="presOf" srcId="{C36901AE-BB0E-4BA0-890B-98A84A888B46}" destId="{0E47D7A3-04CA-BE43-AC78-B7FFB9769BD2}" srcOrd="0" destOrd="0" presId="urn:microsoft.com/office/officeart/2008/layout/LinedList"/>
    <dgm:cxn modelId="{2F44CD1D-854C-4EEC-825B-A5A94B643FB8}" srcId="{D1E58BD1-151B-4B02-AE35-944ECBB0104D}" destId="{73CAB080-71B6-47F1-B504-63A66B033E39}" srcOrd="4" destOrd="0" parTransId="{9C2B79DD-528E-4E3D-B836-43A2639F8FB9}" sibTransId="{B4F66400-D92D-4DCB-A299-D065FCE8D85D}"/>
    <dgm:cxn modelId="{F0EE2A25-44B7-4D4B-A65C-23CA398CECA5}" type="presOf" srcId="{1A2FE4D2-9E34-4A5E-87C1-5D364990D14F}" destId="{F3644E0C-03CF-EE4F-82AC-65F9E59EC050}" srcOrd="0" destOrd="0" presId="urn:microsoft.com/office/officeart/2008/layout/LinedList"/>
    <dgm:cxn modelId="{F3F29436-AEE0-4A18-9512-285690B3325A}" srcId="{D1E58BD1-151B-4B02-AE35-944ECBB0104D}" destId="{4B8F2BB5-B8AA-43AD-8E97-7901345D2A9C}" srcOrd="9" destOrd="0" parTransId="{0BFB3DF9-6C9A-413D-9F63-39A350EE3771}" sibTransId="{4648DB2C-6B51-47F2-80F2-BA697E8673FF}"/>
    <dgm:cxn modelId="{8A7DB044-5956-418F-ADF9-7DC97DE813B3}" srcId="{D1E58BD1-151B-4B02-AE35-944ECBB0104D}" destId="{36F095AB-DB87-4C1D-971A-A2C658C97A5A}" srcOrd="0" destOrd="0" parTransId="{70F5B01C-D45C-4253-BB1D-710904930B9F}" sibTransId="{06BFA9B6-E54F-4682-BE8E-1C7F943B674D}"/>
    <dgm:cxn modelId="{B483EC64-AE22-4F42-9592-0344BA6BACCC}" type="presOf" srcId="{36F095AB-DB87-4C1D-971A-A2C658C97A5A}" destId="{90A2A36C-2DBA-3C4B-985E-903EDE93038D}" srcOrd="0" destOrd="0" presId="urn:microsoft.com/office/officeart/2008/layout/LinedList"/>
    <dgm:cxn modelId="{3C295370-5581-E24E-AD78-71F5D1C40E81}" type="presOf" srcId="{D1E58BD1-151B-4B02-AE35-944ECBB0104D}" destId="{94989080-30E8-2C4E-922B-582EDF4C507C}" srcOrd="0" destOrd="0" presId="urn:microsoft.com/office/officeart/2008/layout/LinedList"/>
    <dgm:cxn modelId="{3E028B52-0AC5-4610-B460-4C24D1ADE860}" srcId="{D1E58BD1-151B-4B02-AE35-944ECBB0104D}" destId="{C36901AE-BB0E-4BA0-890B-98A84A888B46}" srcOrd="7" destOrd="0" parTransId="{0DB835A2-8775-4AC7-AF05-0C30462EC046}" sibTransId="{051F8E28-FEF8-4D87-9429-A99D6C47F615}"/>
    <dgm:cxn modelId="{F4C4F253-3BC5-4A4F-855F-E58033308F32}" srcId="{D1E58BD1-151B-4B02-AE35-944ECBB0104D}" destId="{1A2FE4D2-9E34-4A5E-87C1-5D364990D14F}" srcOrd="6" destOrd="0" parTransId="{8643A8A9-CB64-4E35-8D89-7305F31D0BAA}" sibTransId="{759D1265-14EF-4A2A-9036-B3759D563709}"/>
    <dgm:cxn modelId="{38E7A958-B662-4DB6-A617-0EF73F13F955}" srcId="{D1E58BD1-151B-4B02-AE35-944ECBB0104D}" destId="{2C53FF2C-07BA-45EE-82D3-D0F6CAAA9C0C}" srcOrd="2" destOrd="0" parTransId="{9D104A45-D8C7-4D10-BFAC-A74534BEE38D}" sibTransId="{C128317D-E6F3-42AC-8CD1-B46AF8DCD8FF}"/>
    <dgm:cxn modelId="{E7352F87-B08C-FF4A-B6E8-73FE50CAD108}" type="presOf" srcId="{2C53FF2C-07BA-45EE-82D3-D0F6CAAA9C0C}" destId="{DCCE2F1E-F6BE-BD4E-AAAE-AD73C7A0D1C8}" srcOrd="0" destOrd="0" presId="urn:microsoft.com/office/officeart/2008/layout/LinedList"/>
    <dgm:cxn modelId="{EDDE7590-1791-4143-9820-9E2C908BA36F}" srcId="{D1E58BD1-151B-4B02-AE35-944ECBB0104D}" destId="{E7E9ACF6-A4D4-4D4A-A9F4-04C65A780C50}" srcOrd="1" destOrd="0" parTransId="{8D529E87-DFD6-4009-A4A6-3A6E5051156B}" sibTransId="{AC2F8ACA-2E0B-48A6-A3E7-508A94C975C9}"/>
    <dgm:cxn modelId="{7C6ED992-64E9-4E4F-9EFF-F547C3379134}" type="presOf" srcId="{73CAB080-71B6-47F1-B504-63A66B033E39}" destId="{64C682EC-B8FE-B94F-BEDC-52E77AEBDD4C}" srcOrd="0" destOrd="0" presId="urn:microsoft.com/office/officeart/2008/layout/LinedList"/>
    <dgm:cxn modelId="{A7AF099D-E247-AE44-89DF-A7D59A9C5D59}" type="presOf" srcId="{4B8F2BB5-B8AA-43AD-8E97-7901345D2A9C}" destId="{F4AFB8B3-FEEF-5B4C-BDC0-DC07C12DAF62}" srcOrd="0" destOrd="0" presId="urn:microsoft.com/office/officeart/2008/layout/LinedList"/>
    <dgm:cxn modelId="{30EC59BB-01AD-954E-AAC9-BA4B413F807B}" type="presOf" srcId="{E7E9ACF6-A4D4-4D4A-A9F4-04C65A780C50}" destId="{4174E8EB-B97E-9448-B3EC-D7116BC83C62}" srcOrd="0" destOrd="0" presId="urn:microsoft.com/office/officeart/2008/layout/LinedList"/>
    <dgm:cxn modelId="{568C8FC4-038B-4C70-9A4E-6E8F27735B47}" srcId="{D1E58BD1-151B-4B02-AE35-944ECBB0104D}" destId="{47E5E37B-8C8A-4B59-85C0-16EC5E614BBB}" srcOrd="5" destOrd="0" parTransId="{6A39DCA2-C57F-45E9-A021-A26D878A51B0}" sibTransId="{B6A5EB57-93EC-4DF2-9428-FD539A8A879E}"/>
    <dgm:cxn modelId="{7B269FE3-5A8C-884D-A170-68ACBD0CC776}" type="presOf" srcId="{3F6FD4BD-BC35-4746-96F2-DEC616E0D95D}" destId="{893BEBF2-83E5-224F-8850-501F8AF998FB}" srcOrd="0" destOrd="0" presId="urn:microsoft.com/office/officeart/2008/layout/LinedList"/>
    <dgm:cxn modelId="{162FDCF0-24D2-7540-92F5-6569C5714ADB}" type="presOf" srcId="{830511F7-6937-4880-9EB6-2B7DFD8E55A4}" destId="{054721F4-8655-2047-A63F-797B1CDDED8B}" srcOrd="0" destOrd="0" presId="urn:microsoft.com/office/officeart/2008/layout/LinedList"/>
    <dgm:cxn modelId="{612F58F2-4E8F-E84A-BA84-7A3F75B04C5D}" type="presOf" srcId="{47E5E37B-8C8A-4B59-85C0-16EC5E614BBB}" destId="{113BCD85-8B21-4747-BC73-6FA1E7E17836}" srcOrd="0" destOrd="0" presId="urn:microsoft.com/office/officeart/2008/layout/LinedList"/>
    <dgm:cxn modelId="{EBEBB5F4-295E-4A98-9BCA-851093B65332}" srcId="{D1E58BD1-151B-4B02-AE35-944ECBB0104D}" destId="{830511F7-6937-4880-9EB6-2B7DFD8E55A4}" srcOrd="3" destOrd="0" parTransId="{0E0A9697-536C-4CF7-9956-18FBD79561A9}" sibTransId="{91FC85BE-4A4A-4A2D-92D8-40C3D999CE45}"/>
    <dgm:cxn modelId="{CB446A5F-A043-E746-9678-E5B0DBA5C1DD}" type="presParOf" srcId="{94989080-30E8-2C4E-922B-582EDF4C507C}" destId="{3A70C265-0DFC-2E45-B0DD-8519B12BC6F6}" srcOrd="0" destOrd="0" presId="urn:microsoft.com/office/officeart/2008/layout/LinedList"/>
    <dgm:cxn modelId="{243E2087-8DE3-DC40-9F64-8790B8353D5A}" type="presParOf" srcId="{94989080-30E8-2C4E-922B-582EDF4C507C}" destId="{FB7DFB7E-F5A9-E942-A7C4-9DC86622E194}" srcOrd="1" destOrd="0" presId="urn:microsoft.com/office/officeart/2008/layout/LinedList"/>
    <dgm:cxn modelId="{582DC906-50C7-2F42-8E12-F0CA8B84472C}" type="presParOf" srcId="{FB7DFB7E-F5A9-E942-A7C4-9DC86622E194}" destId="{90A2A36C-2DBA-3C4B-985E-903EDE93038D}" srcOrd="0" destOrd="0" presId="urn:microsoft.com/office/officeart/2008/layout/LinedList"/>
    <dgm:cxn modelId="{AB4F19A6-77D6-9B4D-BDA2-9CCCFD1A7CD1}" type="presParOf" srcId="{FB7DFB7E-F5A9-E942-A7C4-9DC86622E194}" destId="{78BCEDB3-58E5-C04E-8704-844EB530F96C}" srcOrd="1" destOrd="0" presId="urn:microsoft.com/office/officeart/2008/layout/LinedList"/>
    <dgm:cxn modelId="{F3C4672E-E338-AB4F-964A-6A08FE21E352}" type="presParOf" srcId="{94989080-30E8-2C4E-922B-582EDF4C507C}" destId="{AE703F0B-5D6E-E340-A907-9CD622C3A0F9}" srcOrd="2" destOrd="0" presId="urn:microsoft.com/office/officeart/2008/layout/LinedList"/>
    <dgm:cxn modelId="{339551AC-D265-4849-BFE1-A04C9CBCB69B}" type="presParOf" srcId="{94989080-30E8-2C4E-922B-582EDF4C507C}" destId="{FAAD822B-485D-534F-B9BA-42E9869BC5F0}" srcOrd="3" destOrd="0" presId="urn:microsoft.com/office/officeart/2008/layout/LinedList"/>
    <dgm:cxn modelId="{6C7D9ECD-3BDB-1A41-9F4B-29B96D22373B}" type="presParOf" srcId="{FAAD822B-485D-534F-B9BA-42E9869BC5F0}" destId="{4174E8EB-B97E-9448-B3EC-D7116BC83C62}" srcOrd="0" destOrd="0" presId="urn:microsoft.com/office/officeart/2008/layout/LinedList"/>
    <dgm:cxn modelId="{C21633F7-4B8B-BE44-934C-43632EC2CFFE}" type="presParOf" srcId="{FAAD822B-485D-534F-B9BA-42E9869BC5F0}" destId="{4EAA0BCF-F414-704E-89E9-B8F561D6AEF6}" srcOrd="1" destOrd="0" presId="urn:microsoft.com/office/officeart/2008/layout/LinedList"/>
    <dgm:cxn modelId="{B54582CA-AEAD-4744-BA71-B4159281FF4D}" type="presParOf" srcId="{94989080-30E8-2C4E-922B-582EDF4C507C}" destId="{EC877E6D-5EA3-CC40-AEA8-AE00CED3997E}" srcOrd="4" destOrd="0" presId="urn:microsoft.com/office/officeart/2008/layout/LinedList"/>
    <dgm:cxn modelId="{0332F7B1-C447-894B-875E-7F9BB7BC527C}" type="presParOf" srcId="{94989080-30E8-2C4E-922B-582EDF4C507C}" destId="{050252A2-4BBB-B243-BA09-21DA5054E5F5}" srcOrd="5" destOrd="0" presId="urn:microsoft.com/office/officeart/2008/layout/LinedList"/>
    <dgm:cxn modelId="{D8497788-9D1D-2448-9E1A-15566935F2C9}" type="presParOf" srcId="{050252A2-4BBB-B243-BA09-21DA5054E5F5}" destId="{DCCE2F1E-F6BE-BD4E-AAAE-AD73C7A0D1C8}" srcOrd="0" destOrd="0" presId="urn:microsoft.com/office/officeart/2008/layout/LinedList"/>
    <dgm:cxn modelId="{7169E1A6-3E37-DF4C-A267-C0BAF9FECE12}" type="presParOf" srcId="{050252A2-4BBB-B243-BA09-21DA5054E5F5}" destId="{D41677ED-BBA2-5142-A259-3865D7FBDAAB}" srcOrd="1" destOrd="0" presId="urn:microsoft.com/office/officeart/2008/layout/LinedList"/>
    <dgm:cxn modelId="{79677F69-6B9E-9F44-BD29-5F1CD428FCEB}" type="presParOf" srcId="{94989080-30E8-2C4E-922B-582EDF4C507C}" destId="{0921C1A0-CBBF-8046-A875-DB62BE3BFDBF}" srcOrd="6" destOrd="0" presId="urn:microsoft.com/office/officeart/2008/layout/LinedList"/>
    <dgm:cxn modelId="{EEA60EC7-06CE-F641-B129-6EA02777A18E}" type="presParOf" srcId="{94989080-30E8-2C4E-922B-582EDF4C507C}" destId="{45EAAF13-2254-1947-8879-705369EE98C6}" srcOrd="7" destOrd="0" presId="urn:microsoft.com/office/officeart/2008/layout/LinedList"/>
    <dgm:cxn modelId="{2590791F-58E7-E14A-944D-E48C50A82A11}" type="presParOf" srcId="{45EAAF13-2254-1947-8879-705369EE98C6}" destId="{054721F4-8655-2047-A63F-797B1CDDED8B}" srcOrd="0" destOrd="0" presId="urn:microsoft.com/office/officeart/2008/layout/LinedList"/>
    <dgm:cxn modelId="{FB60CA33-EA96-F645-BF1C-991F695FEA09}" type="presParOf" srcId="{45EAAF13-2254-1947-8879-705369EE98C6}" destId="{BB122639-4F75-C340-84C8-EC2AB0150D53}" srcOrd="1" destOrd="0" presId="urn:microsoft.com/office/officeart/2008/layout/LinedList"/>
    <dgm:cxn modelId="{9768E8A1-82C7-F349-884B-F52C40CB58AC}" type="presParOf" srcId="{94989080-30E8-2C4E-922B-582EDF4C507C}" destId="{B6BBB918-0BC8-C94A-ACF5-9195C074EAE6}" srcOrd="8" destOrd="0" presId="urn:microsoft.com/office/officeart/2008/layout/LinedList"/>
    <dgm:cxn modelId="{4CC240A1-CF22-C14A-BD98-B2C3608F8E14}" type="presParOf" srcId="{94989080-30E8-2C4E-922B-582EDF4C507C}" destId="{03662EFA-4D9E-954C-9CDF-277E5CBB9060}" srcOrd="9" destOrd="0" presId="urn:microsoft.com/office/officeart/2008/layout/LinedList"/>
    <dgm:cxn modelId="{6FD3C1D3-11D2-DE4B-9443-DD28E3C16ED6}" type="presParOf" srcId="{03662EFA-4D9E-954C-9CDF-277E5CBB9060}" destId="{64C682EC-B8FE-B94F-BEDC-52E77AEBDD4C}" srcOrd="0" destOrd="0" presId="urn:microsoft.com/office/officeart/2008/layout/LinedList"/>
    <dgm:cxn modelId="{9A548F04-9A92-B740-9B5E-D8EEE98F50DA}" type="presParOf" srcId="{03662EFA-4D9E-954C-9CDF-277E5CBB9060}" destId="{BE2F848C-11A4-914C-B65C-F576600C6EF2}" srcOrd="1" destOrd="0" presId="urn:microsoft.com/office/officeart/2008/layout/LinedList"/>
    <dgm:cxn modelId="{9A4E0DDF-AFE8-8644-91C8-97B329B311C7}" type="presParOf" srcId="{94989080-30E8-2C4E-922B-582EDF4C507C}" destId="{E2914A1F-1CC8-FB43-A784-C6B53C5778F6}" srcOrd="10" destOrd="0" presId="urn:microsoft.com/office/officeart/2008/layout/LinedList"/>
    <dgm:cxn modelId="{B7E89744-DAAC-3B44-9F16-5EA3BE17D257}" type="presParOf" srcId="{94989080-30E8-2C4E-922B-582EDF4C507C}" destId="{0A915826-034C-F243-BA9C-271AAD8894D1}" srcOrd="11" destOrd="0" presId="urn:microsoft.com/office/officeart/2008/layout/LinedList"/>
    <dgm:cxn modelId="{6BB2C482-94EC-8B40-A428-A16431169AAE}" type="presParOf" srcId="{0A915826-034C-F243-BA9C-271AAD8894D1}" destId="{113BCD85-8B21-4747-BC73-6FA1E7E17836}" srcOrd="0" destOrd="0" presId="urn:microsoft.com/office/officeart/2008/layout/LinedList"/>
    <dgm:cxn modelId="{C910AE23-AD87-844A-8954-B49946F8F5D9}" type="presParOf" srcId="{0A915826-034C-F243-BA9C-271AAD8894D1}" destId="{FAA4E0C1-53EC-2541-9DB1-FD2450E30EE0}" srcOrd="1" destOrd="0" presId="urn:microsoft.com/office/officeart/2008/layout/LinedList"/>
    <dgm:cxn modelId="{B37CDDD7-C7A9-3546-892C-948A63A4844F}" type="presParOf" srcId="{94989080-30E8-2C4E-922B-582EDF4C507C}" destId="{FC29D000-2EFF-644B-900A-9110C7832FBB}" srcOrd="12" destOrd="0" presId="urn:microsoft.com/office/officeart/2008/layout/LinedList"/>
    <dgm:cxn modelId="{EBE2ACB7-C45F-5F4F-B770-F4927BBAA968}" type="presParOf" srcId="{94989080-30E8-2C4E-922B-582EDF4C507C}" destId="{FD4A9266-0B12-1C43-8B97-93C40F10B319}" srcOrd="13" destOrd="0" presId="urn:microsoft.com/office/officeart/2008/layout/LinedList"/>
    <dgm:cxn modelId="{1F08B85B-1A35-D646-8C5F-3132E500DDE3}" type="presParOf" srcId="{FD4A9266-0B12-1C43-8B97-93C40F10B319}" destId="{F3644E0C-03CF-EE4F-82AC-65F9E59EC050}" srcOrd="0" destOrd="0" presId="urn:microsoft.com/office/officeart/2008/layout/LinedList"/>
    <dgm:cxn modelId="{E4CA0B6E-2A76-AB42-BA08-D87674E58CCC}" type="presParOf" srcId="{FD4A9266-0B12-1C43-8B97-93C40F10B319}" destId="{2AC848AD-1F3D-5A4B-B6C1-ACBFA9FA103B}" srcOrd="1" destOrd="0" presId="urn:microsoft.com/office/officeart/2008/layout/LinedList"/>
    <dgm:cxn modelId="{DD3E679A-BCD9-564A-A033-D9FEE31B12FD}" type="presParOf" srcId="{94989080-30E8-2C4E-922B-582EDF4C507C}" destId="{BAB415E9-7B8D-B540-A8A3-3BA0AA5C73CE}" srcOrd="14" destOrd="0" presId="urn:microsoft.com/office/officeart/2008/layout/LinedList"/>
    <dgm:cxn modelId="{DF262B39-99A0-3943-848A-B4F5FC8F101B}" type="presParOf" srcId="{94989080-30E8-2C4E-922B-582EDF4C507C}" destId="{D998F510-8DD7-AD43-9935-86DEB0E100CD}" srcOrd="15" destOrd="0" presId="urn:microsoft.com/office/officeart/2008/layout/LinedList"/>
    <dgm:cxn modelId="{363B6E93-DCDC-EC4B-8531-5CC421984A13}" type="presParOf" srcId="{D998F510-8DD7-AD43-9935-86DEB0E100CD}" destId="{0E47D7A3-04CA-BE43-AC78-B7FFB9769BD2}" srcOrd="0" destOrd="0" presId="urn:microsoft.com/office/officeart/2008/layout/LinedList"/>
    <dgm:cxn modelId="{C8A04137-7170-5345-99F8-385287F6A85A}" type="presParOf" srcId="{D998F510-8DD7-AD43-9935-86DEB0E100CD}" destId="{8B8879AD-A252-D546-8363-31A4A895F42C}" srcOrd="1" destOrd="0" presId="urn:microsoft.com/office/officeart/2008/layout/LinedList"/>
    <dgm:cxn modelId="{612D292D-9C78-944A-AF97-DA75794A187F}" type="presParOf" srcId="{94989080-30E8-2C4E-922B-582EDF4C507C}" destId="{CC201C20-F5E4-424A-B1D6-5957B22A8BBB}" srcOrd="16" destOrd="0" presId="urn:microsoft.com/office/officeart/2008/layout/LinedList"/>
    <dgm:cxn modelId="{A1D39B4F-2DF0-F84D-997B-50A437235B19}" type="presParOf" srcId="{94989080-30E8-2C4E-922B-582EDF4C507C}" destId="{CC3104F5-0857-2C43-9104-48E353FAC11A}" srcOrd="17" destOrd="0" presId="urn:microsoft.com/office/officeart/2008/layout/LinedList"/>
    <dgm:cxn modelId="{444226F1-32FF-4A45-85D0-D3B4F46886BB}" type="presParOf" srcId="{CC3104F5-0857-2C43-9104-48E353FAC11A}" destId="{893BEBF2-83E5-224F-8850-501F8AF998FB}" srcOrd="0" destOrd="0" presId="urn:microsoft.com/office/officeart/2008/layout/LinedList"/>
    <dgm:cxn modelId="{AFFF0C62-BB52-A543-8D13-8E3D72D58BD9}" type="presParOf" srcId="{CC3104F5-0857-2C43-9104-48E353FAC11A}" destId="{A0B34C2C-9E17-814E-8B55-E8F6EBBACC02}" srcOrd="1" destOrd="0" presId="urn:microsoft.com/office/officeart/2008/layout/LinedList"/>
    <dgm:cxn modelId="{F90D7B62-BB3D-3B4C-AA73-CC73D8395A43}" type="presParOf" srcId="{94989080-30E8-2C4E-922B-582EDF4C507C}" destId="{9B259C9E-62B9-FA4C-B96B-A580AA987EEA}" srcOrd="18" destOrd="0" presId="urn:microsoft.com/office/officeart/2008/layout/LinedList"/>
    <dgm:cxn modelId="{65D77D7C-1451-EE46-BDC8-C3C4CE38C541}" type="presParOf" srcId="{94989080-30E8-2C4E-922B-582EDF4C507C}" destId="{2994B621-F48A-B74B-A34D-2346B4001FAB}" srcOrd="19" destOrd="0" presId="urn:microsoft.com/office/officeart/2008/layout/LinedList"/>
    <dgm:cxn modelId="{3F5ED988-B4CE-CA4F-A5B9-4E251451051F}" type="presParOf" srcId="{2994B621-F48A-B74B-A34D-2346B4001FAB}" destId="{F4AFB8B3-FEEF-5B4C-BDC0-DC07C12DAF62}" srcOrd="0" destOrd="0" presId="urn:microsoft.com/office/officeart/2008/layout/LinedList"/>
    <dgm:cxn modelId="{11F212A4-2F01-0D44-9F53-102CD225AE2A}" type="presParOf" srcId="{2994B621-F48A-B74B-A34D-2346B4001FAB}" destId="{ED4FE6E8-E42E-804E-94B3-568C8B6EFCB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EE18D1-D84B-49EF-94E7-E5B8AE82E991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0B73D80E-3A98-468E-9E49-88D65857955A}">
      <dgm:prSet/>
      <dgm:spPr/>
      <dgm:t>
        <a:bodyPr/>
        <a:lstStyle/>
        <a:p>
          <a:r>
            <a:rPr lang="en-ZW"/>
            <a:t>Personalized Learning Paths: AI-driven tools adapt to the individual learning pace, style, and needs of students, offering personalized content and support. </a:t>
          </a:r>
          <a:endParaRPr lang="en-US"/>
        </a:p>
      </dgm:t>
    </dgm:pt>
    <dgm:pt modelId="{A3B8B438-42F5-4F9C-BF0C-EDD999E6F568}" type="parTrans" cxnId="{7F0DF799-2F80-459A-B997-472A88883737}">
      <dgm:prSet/>
      <dgm:spPr/>
      <dgm:t>
        <a:bodyPr/>
        <a:lstStyle/>
        <a:p>
          <a:endParaRPr lang="en-US"/>
        </a:p>
      </dgm:t>
    </dgm:pt>
    <dgm:pt modelId="{484A9BD0-1E77-47C8-B439-6AD29C3E0134}" type="sibTrans" cxnId="{7F0DF799-2F80-459A-B997-472A88883737}">
      <dgm:prSet/>
      <dgm:spPr/>
      <dgm:t>
        <a:bodyPr/>
        <a:lstStyle/>
        <a:p>
          <a:endParaRPr lang="en-US"/>
        </a:p>
      </dgm:t>
    </dgm:pt>
    <dgm:pt modelId="{FDCD278E-7DD1-4902-A234-741F187545DF}">
      <dgm:prSet/>
      <dgm:spPr/>
      <dgm:t>
        <a:bodyPr/>
        <a:lstStyle/>
        <a:p>
          <a:r>
            <a:rPr lang="en-ZW"/>
            <a:t>Bridging Language Barriers : AI-powered language translation tools allow learners from diverse linguistic backgrounds to understand and engage with educational materials in their native languages. Start with teaching any of the 16 official languages. </a:t>
          </a:r>
          <a:endParaRPr lang="en-US"/>
        </a:p>
      </dgm:t>
    </dgm:pt>
    <dgm:pt modelId="{A8B6AE3D-3BD0-449E-841F-26489FA4C6B5}" type="parTrans" cxnId="{3B207354-5038-4051-9112-93AC32CF5AE8}">
      <dgm:prSet/>
      <dgm:spPr/>
      <dgm:t>
        <a:bodyPr/>
        <a:lstStyle/>
        <a:p>
          <a:endParaRPr lang="en-US"/>
        </a:p>
      </dgm:t>
    </dgm:pt>
    <dgm:pt modelId="{A4CB5386-C8F9-41EC-B480-4FB53A2A0227}" type="sibTrans" cxnId="{3B207354-5038-4051-9112-93AC32CF5AE8}">
      <dgm:prSet/>
      <dgm:spPr/>
      <dgm:t>
        <a:bodyPr/>
        <a:lstStyle/>
        <a:p>
          <a:endParaRPr lang="en-US"/>
        </a:p>
      </dgm:t>
    </dgm:pt>
    <dgm:pt modelId="{1A1379D3-2FFF-477F-95AC-B981D0497EE7}">
      <dgm:prSet/>
      <dgm:spPr/>
      <dgm:t>
        <a:bodyPr/>
        <a:lstStyle/>
        <a:p>
          <a:r>
            <a:rPr lang="en-ZW"/>
            <a:t>Remote and Flexible Learning Option:  By facilitating access to virtual classrooms, AI reduces geographical barriers and makes education more available to underserved and remote communities.</a:t>
          </a:r>
          <a:endParaRPr lang="en-US"/>
        </a:p>
      </dgm:t>
    </dgm:pt>
    <dgm:pt modelId="{C6E13F86-831B-4683-AA40-2648ED704E3D}" type="parTrans" cxnId="{90E4C88C-F023-46A4-87AF-D75B118C00B2}">
      <dgm:prSet/>
      <dgm:spPr/>
      <dgm:t>
        <a:bodyPr/>
        <a:lstStyle/>
        <a:p>
          <a:endParaRPr lang="en-US"/>
        </a:p>
      </dgm:t>
    </dgm:pt>
    <dgm:pt modelId="{7332DBAB-A669-4CD3-A683-C022E0D08D70}" type="sibTrans" cxnId="{90E4C88C-F023-46A4-87AF-D75B118C00B2}">
      <dgm:prSet/>
      <dgm:spPr/>
      <dgm:t>
        <a:bodyPr/>
        <a:lstStyle/>
        <a:p>
          <a:endParaRPr lang="en-US"/>
        </a:p>
      </dgm:t>
    </dgm:pt>
    <dgm:pt modelId="{D5B4DE60-883D-4008-8EA2-E7477BD612D3}">
      <dgm:prSet/>
      <dgm:spPr/>
      <dgm:t>
        <a:bodyPr/>
        <a:lstStyle/>
        <a:p>
          <a:r>
            <a:rPr lang="en-ZW"/>
            <a:t>Enhanced Learning Analytics, Early Intervention: AI tracks student progress and engagement, identifying those at risk of falling behind. It enables educators to intervene early, provide targeted support, and ensure that struggling students receive timely assistance.</a:t>
          </a:r>
          <a:endParaRPr lang="en-US"/>
        </a:p>
      </dgm:t>
    </dgm:pt>
    <dgm:pt modelId="{E183F26B-B66C-4989-AD7D-B48A702E4DCD}" type="parTrans" cxnId="{BA930019-0AA5-40E1-BFCD-31345E56E595}">
      <dgm:prSet/>
      <dgm:spPr/>
      <dgm:t>
        <a:bodyPr/>
        <a:lstStyle/>
        <a:p>
          <a:endParaRPr lang="en-US"/>
        </a:p>
      </dgm:t>
    </dgm:pt>
    <dgm:pt modelId="{72C84F6F-49DD-47FA-A30F-CE4D3758C23E}" type="sibTrans" cxnId="{BA930019-0AA5-40E1-BFCD-31345E56E595}">
      <dgm:prSet/>
      <dgm:spPr/>
      <dgm:t>
        <a:bodyPr/>
        <a:lstStyle/>
        <a:p>
          <a:endParaRPr lang="en-US"/>
        </a:p>
      </dgm:t>
    </dgm:pt>
    <dgm:pt modelId="{8809FF68-EA53-4DE5-8CC2-DD95404F9723}" type="pres">
      <dgm:prSet presAssocID="{01EE18D1-D84B-49EF-94E7-E5B8AE82E991}" presName="root" presStyleCnt="0">
        <dgm:presLayoutVars>
          <dgm:dir/>
          <dgm:resizeHandles val="exact"/>
        </dgm:presLayoutVars>
      </dgm:prSet>
      <dgm:spPr/>
    </dgm:pt>
    <dgm:pt modelId="{275C646F-7EE7-4E72-9C7B-0FBF02205963}" type="pres">
      <dgm:prSet presAssocID="{0B73D80E-3A98-468E-9E49-88D65857955A}" presName="compNode" presStyleCnt="0"/>
      <dgm:spPr/>
    </dgm:pt>
    <dgm:pt modelId="{47AADE6A-AA43-4F8F-AE98-890C1C5C1038}" type="pres">
      <dgm:prSet presAssocID="{0B73D80E-3A98-468E-9E49-88D65857955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43DB7A48-95D3-4759-86FC-5DC81DF64F77}" type="pres">
      <dgm:prSet presAssocID="{0B73D80E-3A98-468E-9E49-88D65857955A}" presName="spaceRect" presStyleCnt="0"/>
      <dgm:spPr/>
    </dgm:pt>
    <dgm:pt modelId="{5C589B28-683B-467B-97ED-79E62E4ABB84}" type="pres">
      <dgm:prSet presAssocID="{0B73D80E-3A98-468E-9E49-88D65857955A}" presName="textRect" presStyleLbl="revTx" presStyleIdx="0" presStyleCnt="4">
        <dgm:presLayoutVars>
          <dgm:chMax val="1"/>
          <dgm:chPref val="1"/>
        </dgm:presLayoutVars>
      </dgm:prSet>
      <dgm:spPr/>
    </dgm:pt>
    <dgm:pt modelId="{4CD0EF18-BD60-4319-99A4-9916E95CB459}" type="pres">
      <dgm:prSet presAssocID="{484A9BD0-1E77-47C8-B439-6AD29C3E0134}" presName="sibTrans" presStyleCnt="0"/>
      <dgm:spPr/>
    </dgm:pt>
    <dgm:pt modelId="{439EA5F6-198E-4F75-B341-52AC5087147A}" type="pres">
      <dgm:prSet presAssocID="{FDCD278E-7DD1-4902-A234-741F187545DF}" presName="compNode" presStyleCnt="0"/>
      <dgm:spPr/>
    </dgm:pt>
    <dgm:pt modelId="{5877603F-C441-4C0A-A554-04D35E395F24}" type="pres">
      <dgm:prSet presAssocID="{FDCD278E-7DD1-4902-A234-741F187545D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7DAFD470-952C-4F66-913E-05E9F2FF111A}" type="pres">
      <dgm:prSet presAssocID="{FDCD278E-7DD1-4902-A234-741F187545DF}" presName="spaceRect" presStyleCnt="0"/>
      <dgm:spPr/>
    </dgm:pt>
    <dgm:pt modelId="{354E9F34-215A-4F18-B372-18E8E445486E}" type="pres">
      <dgm:prSet presAssocID="{FDCD278E-7DD1-4902-A234-741F187545DF}" presName="textRect" presStyleLbl="revTx" presStyleIdx="1" presStyleCnt="4">
        <dgm:presLayoutVars>
          <dgm:chMax val="1"/>
          <dgm:chPref val="1"/>
        </dgm:presLayoutVars>
      </dgm:prSet>
      <dgm:spPr/>
    </dgm:pt>
    <dgm:pt modelId="{0D4E0712-1D8B-4CF8-94A8-D690105A9123}" type="pres">
      <dgm:prSet presAssocID="{A4CB5386-C8F9-41EC-B480-4FB53A2A0227}" presName="sibTrans" presStyleCnt="0"/>
      <dgm:spPr/>
    </dgm:pt>
    <dgm:pt modelId="{73C56E43-5DBE-415F-89C7-141ADA0D8FCC}" type="pres">
      <dgm:prSet presAssocID="{1A1379D3-2FFF-477F-95AC-B981D0497EE7}" presName="compNode" presStyleCnt="0"/>
      <dgm:spPr/>
    </dgm:pt>
    <dgm:pt modelId="{3E205176-0902-4271-857B-59B43FF0DCD8}" type="pres">
      <dgm:prSet presAssocID="{1A1379D3-2FFF-477F-95AC-B981D0497EE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639373F1-8D06-4FA0-9E00-6461CA2F6EA0}" type="pres">
      <dgm:prSet presAssocID="{1A1379D3-2FFF-477F-95AC-B981D0497EE7}" presName="spaceRect" presStyleCnt="0"/>
      <dgm:spPr/>
    </dgm:pt>
    <dgm:pt modelId="{C75760CC-7EC4-4BA2-B891-4E20C1DB5335}" type="pres">
      <dgm:prSet presAssocID="{1A1379D3-2FFF-477F-95AC-B981D0497EE7}" presName="textRect" presStyleLbl="revTx" presStyleIdx="2" presStyleCnt="4">
        <dgm:presLayoutVars>
          <dgm:chMax val="1"/>
          <dgm:chPref val="1"/>
        </dgm:presLayoutVars>
      </dgm:prSet>
      <dgm:spPr/>
    </dgm:pt>
    <dgm:pt modelId="{56FB7B44-6021-4D35-8CA8-422929DC2990}" type="pres">
      <dgm:prSet presAssocID="{7332DBAB-A669-4CD3-A683-C022E0D08D70}" presName="sibTrans" presStyleCnt="0"/>
      <dgm:spPr/>
    </dgm:pt>
    <dgm:pt modelId="{FEF847A3-3401-49A5-93A1-1A4B3BC219D0}" type="pres">
      <dgm:prSet presAssocID="{D5B4DE60-883D-4008-8EA2-E7477BD612D3}" presName="compNode" presStyleCnt="0"/>
      <dgm:spPr/>
    </dgm:pt>
    <dgm:pt modelId="{9DE4C824-6154-42E1-9D32-3F43DBDF0085}" type="pres">
      <dgm:prSet presAssocID="{D5B4DE60-883D-4008-8EA2-E7477BD612D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8DE2C9F1-8B5E-4AA7-A829-9A2F5760101A}" type="pres">
      <dgm:prSet presAssocID="{D5B4DE60-883D-4008-8EA2-E7477BD612D3}" presName="spaceRect" presStyleCnt="0"/>
      <dgm:spPr/>
    </dgm:pt>
    <dgm:pt modelId="{F484C70F-9BDC-4224-A186-99D1F41E2DE1}" type="pres">
      <dgm:prSet presAssocID="{D5B4DE60-883D-4008-8EA2-E7477BD612D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CAC5908-27F5-49D9-872D-9596CAFD49BF}" type="presOf" srcId="{01EE18D1-D84B-49EF-94E7-E5B8AE82E991}" destId="{8809FF68-EA53-4DE5-8CC2-DD95404F9723}" srcOrd="0" destOrd="0" presId="urn:microsoft.com/office/officeart/2018/2/layout/IconLabelList"/>
    <dgm:cxn modelId="{BA930019-0AA5-40E1-BFCD-31345E56E595}" srcId="{01EE18D1-D84B-49EF-94E7-E5B8AE82E991}" destId="{D5B4DE60-883D-4008-8EA2-E7477BD612D3}" srcOrd="3" destOrd="0" parTransId="{E183F26B-B66C-4989-AD7D-B48A702E4DCD}" sibTransId="{72C84F6F-49DD-47FA-A30F-CE4D3758C23E}"/>
    <dgm:cxn modelId="{AF83E95B-01C4-4600-A3AA-C7B2655B79D2}" type="presOf" srcId="{0B73D80E-3A98-468E-9E49-88D65857955A}" destId="{5C589B28-683B-467B-97ED-79E62E4ABB84}" srcOrd="0" destOrd="0" presId="urn:microsoft.com/office/officeart/2018/2/layout/IconLabelList"/>
    <dgm:cxn modelId="{3B207354-5038-4051-9112-93AC32CF5AE8}" srcId="{01EE18D1-D84B-49EF-94E7-E5B8AE82E991}" destId="{FDCD278E-7DD1-4902-A234-741F187545DF}" srcOrd="1" destOrd="0" parTransId="{A8B6AE3D-3BD0-449E-841F-26489FA4C6B5}" sibTransId="{A4CB5386-C8F9-41EC-B480-4FB53A2A0227}"/>
    <dgm:cxn modelId="{90E4C88C-F023-46A4-87AF-D75B118C00B2}" srcId="{01EE18D1-D84B-49EF-94E7-E5B8AE82E991}" destId="{1A1379D3-2FFF-477F-95AC-B981D0497EE7}" srcOrd="2" destOrd="0" parTransId="{C6E13F86-831B-4683-AA40-2648ED704E3D}" sibTransId="{7332DBAB-A669-4CD3-A683-C022E0D08D70}"/>
    <dgm:cxn modelId="{7F0DF799-2F80-459A-B997-472A88883737}" srcId="{01EE18D1-D84B-49EF-94E7-E5B8AE82E991}" destId="{0B73D80E-3A98-468E-9E49-88D65857955A}" srcOrd="0" destOrd="0" parTransId="{A3B8B438-42F5-4F9C-BF0C-EDD999E6F568}" sibTransId="{484A9BD0-1E77-47C8-B439-6AD29C3E0134}"/>
    <dgm:cxn modelId="{3CB74DB1-A3F3-4059-9C81-2257244D1C6C}" type="presOf" srcId="{1A1379D3-2FFF-477F-95AC-B981D0497EE7}" destId="{C75760CC-7EC4-4BA2-B891-4E20C1DB5335}" srcOrd="0" destOrd="0" presId="urn:microsoft.com/office/officeart/2018/2/layout/IconLabelList"/>
    <dgm:cxn modelId="{5373E9DB-351C-4670-B505-58D759DC3AE7}" type="presOf" srcId="{FDCD278E-7DD1-4902-A234-741F187545DF}" destId="{354E9F34-215A-4F18-B372-18E8E445486E}" srcOrd="0" destOrd="0" presId="urn:microsoft.com/office/officeart/2018/2/layout/IconLabelList"/>
    <dgm:cxn modelId="{9A50B3EA-87D5-428A-96CC-1557B502A6EF}" type="presOf" srcId="{D5B4DE60-883D-4008-8EA2-E7477BD612D3}" destId="{F484C70F-9BDC-4224-A186-99D1F41E2DE1}" srcOrd="0" destOrd="0" presId="urn:microsoft.com/office/officeart/2018/2/layout/IconLabelList"/>
    <dgm:cxn modelId="{8810BAF5-00BC-423E-83C0-0A7EBFEFA06A}" type="presParOf" srcId="{8809FF68-EA53-4DE5-8CC2-DD95404F9723}" destId="{275C646F-7EE7-4E72-9C7B-0FBF02205963}" srcOrd="0" destOrd="0" presId="urn:microsoft.com/office/officeart/2018/2/layout/IconLabelList"/>
    <dgm:cxn modelId="{43AFD2D7-DE61-482B-9FA5-E8FABAB00739}" type="presParOf" srcId="{275C646F-7EE7-4E72-9C7B-0FBF02205963}" destId="{47AADE6A-AA43-4F8F-AE98-890C1C5C1038}" srcOrd="0" destOrd="0" presId="urn:microsoft.com/office/officeart/2018/2/layout/IconLabelList"/>
    <dgm:cxn modelId="{B1234175-6F71-490A-BCE7-61216097CDF5}" type="presParOf" srcId="{275C646F-7EE7-4E72-9C7B-0FBF02205963}" destId="{43DB7A48-95D3-4759-86FC-5DC81DF64F77}" srcOrd="1" destOrd="0" presId="urn:microsoft.com/office/officeart/2018/2/layout/IconLabelList"/>
    <dgm:cxn modelId="{B79C5415-71E9-4C76-BA6B-5836C90E8683}" type="presParOf" srcId="{275C646F-7EE7-4E72-9C7B-0FBF02205963}" destId="{5C589B28-683B-467B-97ED-79E62E4ABB84}" srcOrd="2" destOrd="0" presId="urn:microsoft.com/office/officeart/2018/2/layout/IconLabelList"/>
    <dgm:cxn modelId="{6F95D4A7-551C-4D85-8137-50714398D4B8}" type="presParOf" srcId="{8809FF68-EA53-4DE5-8CC2-DD95404F9723}" destId="{4CD0EF18-BD60-4319-99A4-9916E95CB459}" srcOrd="1" destOrd="0" presId="urn:microsoft.com/office/officeart/2018/2/layout/IconLabelList"/>
    <dgm:cxn modelId="{2AB5602E-C56A-46B1-A38C-4BCD95B2CF11}" type="presParOf" srcId="{8809FF68-EA53-4DE5-8CC2-DD95404F9723}" destId="{439EA5F6-198E-4F75-B341-52AC5087147A}" srcOrd="2" destOrd="0" presId="urn:microsoft.com/office/officeart/2018/2/layout/IconLabelList"/>
    <dgm:cxn modelId="{0B4A9D07-AFFF-4A33-87C8-5BCAD3AEBA53}" type="presParOf" srcId="{439EA5F6-198E-4F75-B341-52AC5087147A}" destId="{5877603F-C441-4C0A-A554-04D35E395F24}" srcOrd="0" destOrd="0" presId="urn:microsoft.com/office/officeart/2018/2/layout/IconLabelList"/>
    <dgm:cxn modelId="{99723595-C8D7-4A70-92BD-850BB3245D43}" type="presParOf" srcId="{439EA5F6-198E-4F75-B341-52AC5087147A}" destId="{7DAFD470-952C-4F66-913E-05E9F2FF111A}" srcOrd="1" destOrd="0" presId="urn:microsoft.com/office/officeart/2018/2/layout/IconLabelList"/>
    <dgm:cxn modelId="{1F42929C-69DA-473E-B229-1C45F0CF6D2F}" type="presParOf" srcId="{439EA5F6-198E-4F75-B341-52AC5087147A}" destId="{354E9F34-215A-4F18-B372-18E8E445486E}" srcOrd="2" destOrd="0" presId="urn:microsoft.com/office/officeart/2018/2/layout/IconLabelList"/>
    <dgm:cxn modelId="{6C93A6A8-9DBB-4F10-90F8-C6B2C0CBA611}" type="presParOf" srcId="{8809FF68-EA53-4DE5-8CC2-DD95404F9723}" destId="{0D4E0712-1D8B-4CF8-94A8-D690105A9123}" srcOrd="3" destOrd="0" presId="urn:microsoft.com/office/officeart/2018/2/layout/IconLabelList"/>
    <dgm:cxn modelId="{163E2476-DE85-445B-A81E-8816908B2E3E}" type="presParOf" srcId="{8809FF68-EA53-4DE5-8CC2-DD95404F9723}" destId="{73C56E43-5DBE-415F-89C7-141ADA0D8FCC}" srcOrd="4" destOrd="0" presId="urn:microsoft.com/office/officeart/2018/2/layout/IconLabelList"/>
    <dgm:cxn modelId="{2516E2F8-C81E-4C39-ADD1-D8820FD4BE08}" type="presParOf" srcId="{73C56E43-5DBE-415F-89C7-141ADA0D8FCC}" destId="{3E205176-0902-4271-857B-59B43FF0DCD8}" srcOrd="0" destOrd="0" presId="urn:microsoft.com/office/officeart/2018/2/layout/IconLabelList"/>
    <dgm:cxn modelId="{6E3AC4F4-9B12-414B-8453-DF2DAE66A202}" type="presParOf" srcId="{73C56E43-5DBE-415F-89C7-141ADA0D8FCC}" destId="{639373F1-8D06-4FA0-9E00-6461CA2F6EA0}" srcOrd="1" destOrd="0" presId="urn:microsoft.com/office/officeart/2018/2/layout/IconLabelList"/>
    <dgm:cxn modelId="{DFD5DEA3-AA03-4E09-A301-B539BE36FD2D}" type="presParOf" srcId="{73C56E43-5DBE-415F-89C7-141ADA0D8FCC}" destId="{C75760CC-7EC4-4BA2-B891-4E20C1DB5335}" srcOrd="2" destOrd="0" presId="urn:microsoft.com/office/officeart/2018/2/layout/IconLabelList"/>
    <dgm:cxn modelId="{916F9FAA-3FAC-4DB0-9715-38F48FAF3A70}" type="presParOf" srcId="{8809FF68-EA53-4DE5-8CC2-DD95404F9723}" destId="{56FB7B44-6021-4D35-8CA8-422929DC2990}" srcOrd="5" destOrd="0" presId="urn:microsoft.com/office/officeart/2018/2/layout/IconLabelList"/>
    <dgm:cxn modelId="{6D568357-A5EE-41E9-867F-44B2E51BAD4C}" type="presParOf" srcId="{8809FF68-EA53-4DE5-8CC2-DD95404F9723}" destId="{FEF847A3-3401-49A5-93A1-1A4B3BC219D0}" srcOrd="6" destOrd="0" presId="urn:microsoft.com/office/officeart/2018/2/layout/IconLabelList"/>
    <dgm:cxn modelId="{DB5C41A5-C98C-455B-BFA1-AF36905769D4}" type="presParOf" srcId="{FEF847A3-3401-49A5-93A1-1A4B3BC219D0}" destId="{9DE4C824-6154-42E1-9D32-3F43DBDF0085}" srcOrd="0" destOrd="0" presId="urn:microsoft.com/office/officeart/2018/2/layout/IconLabelList"/>
    <dgm:cxn modelId="{A9016982-ED82-451E-872F-96AFDB1CD0C4}" type="presParOf" srcId="{FEF847A3-3401-49A5-93A1-1A4B3BC219D0}" destId="{8DE2C9F1-8B5E-4AA7-A829-9A2F5760101A}" srcOrd="1" destOrd="0" presId="urn:microsoft.com/office/officeart/2018/2/layout/IconLabelList"/>
    <dgm:cxn modelId="{C4BDC566-3717-4C2F-98F1-CEA19FF78B05}" type="presParOf" srcId="{FEF847A3-3401-49A5-93A1-1A4B3BC219D0}" destId="{F484C70F-9BDC-4224-A186-99D1F41E2DE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0C265-0DFC-2E45-B0DD-8519B12BC6F6}">
      <dsp:nvSpPr>
        <dsp:cNvPr id="0" name=""/>
        <dsp:cNvSpPr/>
      </dsp:nvSpPr>
      <dsp:spPr>
        <a:xfrm>
          <a:off x="0" y="597"/>
          <a:ext cx="55843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2A36C-2DBA-3C4B-985E-903EDE93038D}">
      <dsp:nvSpPr>
        <dsp:cNvPr id="0" name=""/>
        <dsp:cNvSpPr/>
      </dsp:nvSpPr>
      <dsp:spPr>
        <a:xfrm>
          <a:off x="0" y="597"/>
          <a:ext cx="5584370" cy="48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NUST Alumni – Banking Class of 2005, </a:t>
          </a:r>
          <a:r>
            <a:rPr lang="en-US" sz="1700" b="1" kern="1200"/>
            <a:t>Think In Other Terms </a:t>
          </a:r>
          <a:endParaRPr lang="en-US" sz="1700" kern="1200"/>
        </a:p>
      </dsp:txBody>
      <dsp:txXfrm>
        <a:off x="0" y="597"/>
        <a:ext cx="5584370" cy="489181"/>
      </dsp:txXfrm>
    </dsp:sp>
    <dsp:sp modelId="{AE703F0B-5D6E-E340-A907-9CD622C3A0F9}">
      <dsp:nvSpPr>
        <dsp:cNvPr id="0" name=""/>
        <dsp:cNvSpPr/>
      </dsp:nvSpPr>
      <dsp:spPr>
        <a:xfrm>
          <a:off x="0" y="489778"/>
          <a:ext cx="55843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74E8EB-B97E-9448-B3EC-D7116BC83C62}">
      <dsp:nvSpPr>
        <dsp:cNvPr id="0" name=""/>
        <dsp:cNvSpPr/>
      </dsp:nvSpPr>
      <dsp:spPr>
        <a:xfrm>
          <a:off x="0" y="489778"/>
          <a:ext cx="5584370" cy="48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USB Masters Development Finance</a:t>
          </a:r>
        </a:p>
      </dsp:txBody>
      <dsp:txXfrm>
        <a:off x="0" y="489778"/>
        <a:ext cx="5584370" cy="489181"/>
      </dsp:txXfrm>
    </dsp:sp>
    <dsp:sp modelId="{EC877E6D-5EA3-CC40-AEA8-AE00CED3997E}">
      <dsp:nvSpPr>
        <dsp:cNvPr id="0" name=""/>
        <dsp:cNvSpPr/>
      </dsp:nvSpPr>
      <dsp:spPr>
        <a:xfrm>
          <a:off x="0" y="978959"/>
          <a:ext cx="55843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CE2F1E-F6BE-BD4E-AAAE-AD73C7A0D1C8}">
      <dsp:nvSpPr>
        <dsp:cNvPr id="0" name=""/>
        <dsp:cNvSpPr/>
      </dsp:nvSpPr>
      <dsp:spPr>
        <a:xfrm>
          <a:off x="0" y="978959"/>
          <a:ext cx="5584370" cy="48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Regional Consultant – Digital Transformation</a:t>
          </a:r>
        </a:p>
      </dsp:txBody>
      <dsp:txXfrm>
        <a:off x="0" y="978959"/>
        <a:ext cx="5584370" cy="489181"/>
      </dsp:txXfrm>
    </dsp:sp>
    <dsp:sp modelId="{0921C1A0-CBBF-8046-A875-DB62BE3BFDBF}">
      <dsp:nvSpPr>
        <dsp:cNvPr id="0" name=""/>
        <dsp:cNvSpPr/>
      </dsp:nvSpPr>
      <dsp:spPr>
        <a:xfrm>
          <a:off x="0" y="1468140"/>
          <a:ext cx="55843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4721F4-8655-2047-A63F-797B1CDDED8B}">
      <dsp:nvSpPr>
        <dsp:cNvPr id="0" name=""/>
        <dsp:cNvSpPr/>
      </dsp:nvSpPr>
      <dsp:spPr>
        <a:xfrm>
          <a:off x="0" y="1468140"/>
          <a:ext cx="5584370" cy="48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Cofounder – Mari Africa, AI Edtech</a:t>
          </a:r>
        </a:p>
      </dsp:txBody>
      <dsp:txXfrm>
        <a:off x="0" y="1468140"/>
        <a:ext cx="5584370" cy="489181"/>
      </dsp:txXfrm>
    </dsp:sp>
    <dsp:sp modelId="{B6BBB918-0BC8-C94A-ACF5-9195C074EAE6}">
      <dsp:nvSpPr>
        <dsp:cNvPr id="0" name=""/>
        <dsp:cNvSpPr/>
      </dsp:nvSpPr>
      <dsp:spPr>
        <a:xfrm>
          <a:off x="0" y="1957321"/>
          <a:ext cx="55843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C682EC-B8FE-B94F-BEDC-52E77AEBDD4C}">
      <dsp:nvSpPr>
        <dsp:cNvPr id="0" name=""/>
        <dsp:cNvSpPr/>
      </dsp:nvSpPr>
      <dsp:spPr>
        <a:xfrm>
          <a:off x="0" y="1957321"/>
          <a:ext cx="5584370" cy="48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ISOC Zim – Treasurer</a:t>
          </a:r>
        </a:p>
      </dsp:txBody>
      <dsp:txXfrm>
        <a:off x="0" y="1957321"/>
        <a:ext cx="5584370" cy="489181"/>
      </dsp:txXfrm>
    </dsp:sp>
    <dsp:sp modelId="{E2914A1F-1CC8-FB43-A784-C6B53C5778F6}">
      <dsp:nvSpPr>
        <dsp:cNvPr id="0" name=""/>
        <dsp:cNvSpPr/>
      </dsp:nvSpPr>
      <dsp:spPr>
        <a:xfrm>
          <a:off x="0" y="2446503"/>
          <a:ext cx="55843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3BCD85-8B21-4747-BC73-6FA1E7E17836}">
      <dsp:nvSpPr>
        <dsp:cNvPr id="0" name=""/>
        <dsp:cNvSpPr/>
      </dsp:nvSpPr>
      <dsp:spPr>
        <a:xfrm>
          <a:off x="0" y="2446502"/>
          <a:ext cx="5584370" cy="48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700" kern="1200"/>
            <a:t>AfriLabs – IPB Treasurer</a:t>
          </a:r>
          <a:endParaRPr lang="en-US" sz="1700" kern="1200"/>
        </a:p>
      </dsp:txBody>
      <dsp:txXfrm>
        <a:off x="0" y="2446502"/>
        <a:ext cx="5584370" cy="489181"/>
      </dsp:txXfrm>
    </dsp:sp>
    <dsp:sp modelId="{FC29D000-2EFF-644B-900A-9110C7832FBB}">
      <dsp:nvSpPr>
        <dsp:cNvPr id="0" name=""/>
        <dsp:cNvSpPr/>
      </dsp:nvSpPr>
      <dsp:spPr>
        <a:xfrm>
          <a:off x="0" y="2935684"/>
          <a:ext cx="55843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44E0C-03CF-EE4F-82AC-65F9E59EC050}">
      <dsp:nvSpPr>
        <dsp:cNvPr id="0" name=""/>
        <dsp:cNvSpPr/>
      </dsp:nvSpPr>
      <dsp:spPr>
        <a:xfrm>
          <a:off x="0" y="2935684"/>
          <a:ext cx="5584370" cy="48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700" kern="1200"/>
            <a:t>USIU DBA – Student</a:t>
          </a:r>
          <a:endParaRPr lang="en-US" sz="1700" kern="1200"/>
        </a:p>
      </dsp:txBody>
      <dsp:txXfrm>
        <a:off x="0" y="2935684"/>
        <a:ext cx="5584370" cy="489181"/>
      </dsp:txXfrm>
    </dsp:sp>
    <dsp:sp modelId="{BAB415E9-7B8D-B540-A8A3-3BA0AA5C73CE}">
      <dsp:nvSpPr>
        <dsp:cNvPr id="0" name=""/>
        <dsp:cNvSpPr/>
      </dsp:nvSpPr>
      <dsp:spPr>
        <a:xfrm>
          <a:off x="0" y="3424865"/>
          <a:ext cx="55843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47D7A3-04CA-BE43-AC78-B7FFB9769BD2}">
      <dsp:nvSpPr>
        <dsp:cNvPr id="0" name=""/>
        <dsp:cNvSpPr/>
      </dsp:nvSpPr>
      <dsp:spPr>
        <a:xfrm>
          <a:off x="0" y="3424865"/>
          <a:ext cx="5584370" cy="48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700" kern="1200"/>
            <a:t>LSE EMSBE – Student </a:t>
          </a:r>
          <a:endParaRPr lang="en-US" sz="1700" kern="1200"/>
        </a:p>
      </dsp:txBody>
      <dsp:txXfrm>
        <a:off x="0" y="3424865"/>
        <a:ext cx="5584370" cy="489181"/>
      </dsp:txXfrm>
    </dsp:sp>
    <dsp:sp modelId="{CC201C20-F5E4-424A-B1D6-5957B22A8BBB}">
      <dsp:nvSpPr>
        <dsp:cNvPr id="0" name=""/>
        <dsp:cNvSpPr/>
      </dsp:nvSpPr>
      <dsp:spPr>
        <a:xfrm>
          <a:off x="0" y="3914046"/>
          <a:ext cx="55843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3BEBF2-83E5-224F-8850-501F8AF998FB}">
      <dsp:nvSpPr>
        <dsp:cNvPr id="0" name=""/>
        <dsp:cNvSpPr/>
      </dsp:nvSpPr>
      <dsp:spPr>
        <a:xfrm>
          <a:off x="0" y="3914046"/>
          <a:ext cx="5584370" cy="48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700" kern="1200"/>
            <a:t>Liverpool FC – Supporter</a:t>
          </a:r>
          <a:endParaRPr lang="en-US" sz="1700" kern="1200"/>
        </a:p>
      </dsp:txBody>
      <dsp:txXfrm>
        <a:off x="0" y="3914046"/>
        <a:ext cx="5584370" cy="489181"/>
      </dsp:txXfrm>
    </dsp:sp>
    <dsp:sp modelId="{9B259C9E-62B9-FA4C-B96B-A580AA987EEA}">
      <dsp:nvSpPr>
        <dsp:cNvPr id="0" name=""/>
        <dsp:cNvSpPr/>
      </dsp:nvSpPr>
      <dsp:spPr>
        <a:xfrm>
          <a:off x="0" y="4403227"/>
          <a:ext cx="55843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AFB8B3-FEEF-5B4C-BDC0-DC07C12DAF62}">
      <dsp:nvSpPr>
        <dsp:cNvPr id="0" name=""/>
        <dsp:cNvSpPr/>
      </dsp:nvSpPr>
      <dsp:spPr>
        <a:xfrm>
          <a:off x="0" y="4403227"/>
          <a:ext cx="5584370" cy="489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700" kern="1200"/>
            <a:t>Learner – Two Teacher Product</a:t>
          </a:r>
          <a:endParaRPr lang="en-US" sz="1700" kern="1200"/>
        </a:p>
      </dsp:txBody>
      <dsp:txXfrm>
        <a:off x="0" y="4403227"/>
        <a:ext cx="5584370" cy="4891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ADE6A-AA43-4F8F-AE98-890C1C5C1038}">
      <dsp:nvSpPr>
        <dsp:cNvPr id="0" name=""/>
        <dsp:cNvSpPr/>
      </dsp:nvSpPr>
      <dsp:spPr>
        <a:xfrm>
          <a:off x="520435" y="715709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89B28-683B-467B-97ED-79E62E4ABB84}">
      <dsp:nvSpPr>
        <dsp:cNvPr id="0" name=""/>
        <dsp:cNvSpPr/>
      </dsp:nvSpPr>
      <dsp:spPr>
        <a:xfrm>
          <a:off x="25435" y="1940196"/>
          <a:ext cx="1800000" cy="1536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100" kern="1200"/>
            <a:t>Personalized Learning Paths: AI-driven tools adapt to the individual learning pace, style, and needs of students, offering personalized content and support. </a:t>
          </a:r>
          <a:endParaRPr lang="en-US" sz="1100" kern="1200"/>
        </a:p>
      </dsp:txBody>
      <dsp:txXfrm>
        <a:off x="25435" y="1940196"/>
        <a:ext cx="1800000" cy="1536899"/>
      </dsp:txXfrm>
    </dsp:sp>
    <dsp:sp modelId="{5877603F-C441-4C0A-A554-04D35E395F24}">
      <dsp:nvSpPr>
        <dsp:cNvPr id="0" name=""/>
        <dsp:cNvSpPr/>
      </dsp:nvSpPr>
      <dsp:spPr>
        <a:xfrm>
          <a:off x="2635435" y="715709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4E9F34-215A-4F18-B372-18E8E445486E}">
      <dsp:nvSpPr>
        <dsp:cNvPr id="0" name=""/>
        <dsp:cNvSpPr/>
      </dsp:nvSpPr>
      <dsp:spPr>
        <a:xfrm>
          <a:off x="2140435" y="1940196"/>
          <a:ext cx="1800000" cy="1536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100" kern="1200"/>
            <a:t>Bridging Language Barriers : AI-powered language translation tools allow learners from diverse linguistic backgrounds to understand and engage with educational materials in their native languages. Start with teaching any of the 16 official languages. </a:t>
          </a:r>
          <a:endParaRPr lang="en-US" sz="1100" kern="1200"/>
        </a:p>
      </dsp:txBody>
      <dsp:txXfrm>
        <a:off x="2140435" y="1940196"/>
        <a:ext cx="1800000" cy="1536899"/>
      </dsp:txXfrm>
    </dsp:sp>
    <dsp:sp modelId="{3E205176-0902-4271-857B-59B43FF0DCD8}">
      <dsp:nvSpPr>
        <dsp:cNvPr id="0" name=""/>
        <dsp:cNvSpPr/>
      </dsp:nvSpPr>
      <dsp:spPr>
        <a:xfrm>
          <a:off x="4750435" y="715709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5760CC-7EC4-4BA2-B891-4E20C1DB5335}">
      <dsp:nvSpPr>
        <dsp:cNvPr id="0" name=""/>
        <dsp:cNvSpPr/>
      </dsp:nvSpPr>
      <dsp:spPr>
        <a:xfrm>
          <a:off x="4255435" y="1940196"/>
          <a:ext cx="1800000" cy="1536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100" kern="1200"/>
            <a:t>Remote and Flexible Learning Option:  By facilitating access to virtual classrooms, AI reduces geographical barriers and makes education more available to underserved and remote communities.</a:t>
          </a:r>
          <a:endParaRPr lang="en-US" sz="1100" kern="1200"/>
        </a:p>
      </dsp:txBody>
      <dsp:txXfrm>
        <a:off x="4255435" y="1940196"/>
        <a:ext cx="1800000" cy="1536899"/>
      </dsp:txXfrm>
    </dsp:sp>
    <dsp:sp modelId="{9DE4C824-6154-42E1-9D32-3F43DBDF0085}">
      <dsp:nvSpPr>
        <dsp:cNvPr id="0" name=""/>
        <dsp:cNvSpPr/>
      </dsp:nvSpPr>
      <dsp:spPr>
        <a:xfrm>
          <a:off x="6865435" y="715709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84C70F-9BDC-4224-A186-99D1F41E2DE1}">
      <dsp:nvSpPr>
        <dsp:cNvPr id="0" name=""/>
        <dsp:cNvSpPr/>
      </dsp:nvSpPr>
      <dsp:spPr>
        <a:xfrm>
          <a:off x="6370435" y="1940196"/>
          <a:ext cx="1800000" cy="1536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W" sz="1100" kern="1200"/>
            <a:t>Enhanced Learning Analytics, Early Intervention: AI tracks student progress and engagement, identifying those at risk of falling behind. It enables educators to intervene early, provide targeted support, and ensure that struggling students receive timely assistance.</a:t>
          </a:r>
          <a:endParaRPr lang="en-US" sz="1100" kern="1200"/>
        </a:p>
      </dsp:txBody>
      <dsp:txXfrm>
        <a:off x="6370435" y="1940196"/>
        <a:ext cx="1800000" cy="15368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1197B-8603-4CA7-BBB8-8AA9B9A37D66}" type="datetimeFigureOut">
              <a:rPr lang="en-ZW" smtClean="0"/>
              <a:t>11/1/2025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AFA57-10AE-46D4-82A2-CEA61208AB1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5093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AFA57-10AE-46D4-82A2-CEA61208AB10}" type="slidenum">
              <a:rPr lang="en-ZW" smtClean="0"/>
              <a:t>3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95789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27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9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54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9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6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9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05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58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90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17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nternetsociety.org/s/new-registration" TargetMode="External"/><Relationship Id="rId2" Type="http://schemas.openxmlformats.org/officeDocument/2006/relationships/hyperlink" Target="https://isoc.org.zw/wp/about-u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37940BB-FBC4-492E-BD92-3B7B914D0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64492" y="320041"/>
            <a:ext cx="5030313" cy="3892668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ZW" dirty="0"/>
              <a:t>The Role of Connectivity in </a:t>
            </a:r>
            <a:br>
              <a:rPr lang="en-ZW" dirty="0"/>
            </a:br>
            <a:r>
              <a:rPr lang="en-ZW" dirty="0"/>
              <a:t>AI Adoption for Education Institutions in Zimbabwe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4274" y="4631161"/>
            <a:ext cx="5030524" cy="1569486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ZW" sz="2200"/>
              <a:t>Exploring Connectivity's Impact on AI-driven Learning </a:t>
            </a:r>
          </a:p>
          <a:p>
            <a:pPr algn="l">
              <a:lnSpc>
                <a:spcPct val="90000"/>
              </a:lnSpc>
            </a:pPr>
            <a:endParaRPr lang="en-ZW" sz="2200"/>
          </a:p>
          <a:p>
            <a:pPr algn="l">
              <a:lnSpc>
                <a:spcPct val="90000"/>
              </a:lnSpc>
            </a:pPr>
            <a:r>
              <a:rPr lang="en-ZW" sz="2200" b="1">
                <a:latin typeface="TwitterChirp"/>
              </a:rPr>
              <a:t>Kudzai M Mubaiwa FSA™</a:t>
            </a:r>
            <a:endParaRPr lang="en-ZW" sz="2200"/>
          </a:p>
          <a:p>
            <a:pPr algn="l">
              <a:lnSpc>
                <a:spcPct val="90000"/>
              </a:lnSpc>
            </a:pPr>
            <a:endParaRPr lang="en-ZW" sz="2200"/>
          </a:p>
        </p:txBody>
      </p:sp>
      <p:pic>
        <p:nvPicPr>
          <p:cNvPr id="4" name="Google Shape;66;p14">
            <a:extLst>
              <a:ext uri="{FF2B5EF4-FFF2-40B4-BE49-F238E27FC236}">
                <a16:creationId xmlns:a16="http://schemas.microsoft.com/office/drawing/2014/main" id="{8B4D20FA-D836-526A-BD23-DF0DF972F791}"/>
              </a:ext>
            </a:extLst>
          </p:cNvPr>
          <p:cNvPicPr preferRelativeResize="0"/>
          <p:nvPr/>
        </p:nvPicPr>
        <p:blipFill rotWithShape="1">
          <a:blip r:embed="rId2"/>
          <a:srcRect t="24693" b="27764"/>
          <a:stretch/>
        </p:blipFill>
        <p:spPr>
          <a:xfrm>
            <a:off x="1764030" y="2541212"/>
            <a:ext cx="3065526" cy="1457443"/>
          </a:xfrm>
          <a:prstGeom prst="rect">
            <a:avLst/>
          </a:prstGeom>
          <a:noFill/>
        </p:spPr>
      </p:pic>
      <p:sp>
        <p:nvSpPr>
          <p:cNvPr id="18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64490" y="4409267"/>
            <a:ext cx="3182692" cy="27432"/>
          </a:xfrm>
          <a:custGeom>
            <a:avLst/>
            <a:gdLst>
              <a:gd name="connsiteX0" fmla="*/ 0 w 3182692"/>
              <a:gd name="connsiteY0" fmla="*/ 0 h 27432"/>
              <a:gd name="connsiteX1" fmla="*/ 604711 w 3182692"/>
              <a:gd name="connsiteY1" fmla="*/ 0 h 27432"/>
              <a:gd name="connsiteX2" fmla="*/ 1241250 w 3182692"/>
              <a:gd name="connsiteY2" fmla="*/ 0 h 27432"/>
              <a:gd name="connsiteX3" fmla="*/ 1909615 w 3182692"/>
              <a:gd name="connsiteY3" fmla="*/ 0 h 27432"/>
              <a:gd name="connsiteX4" fmla="*/ 2577981 w 3182692"/>
              <a:gd name="connsiteY4" fmla="*/ 0 h 27432"/>
              <a:gd name="connsiteX5" fmla="*/ 3182692 w 3182692"/>
              <a:gd name="connsiteY5" fmla="*/ 0 h 27432"/>
              <a:gd name="connsiteX6" fmla="*/ 3182692 w 3182692"/>
              <a:gd name="connsiteY6" fmla="*/ 27432 h 27432"/>
              <a:gd name="connsiteX7" fmla="*/ 2482500 w 3182692"/>
              <a:gd name="connsiteY7" fmla="*/ 27432 h 27432"/>
              <a:gd name="connsiteX8" fmla="*/ 1782308 w 3182692"/>
              <a:gd name="connsiteY8" fmla="*/ 27432 h 27432"/>
              <a:gd name="connsiteX9" fmla="*/ 1145769 w 3182692"/>
              <a:gd name="connsiteY9" fmla="*/ 27432 h 27432"/>
              <a:gd name="connsiteX10" fmla="*/ 0 w 3182692"/>
              <a:gd name="connsiteY10" fmla="*/ 27432 h 27432"/>
              <a:gd name="connsiteX11" fmla="*/ 0 w 3182692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27432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526" y="7395"/>
                  <a:pt x="3182737" y="21864"/>
                  <a:pt x="3182692" y="27432"/>
                </a:cubicBezTo>
                <a:cubicBezTo>
                  <a:pt x="2998421" y="30886"/>
                  <a:pt x="2675038" y="28158"/>
                  <a:pt x="2482500" y="27432"/>
                </a:cubicBezTo>
                <a:cubicBezTo>
                  <a:pt x="2289962" y="26706"/>
                  <a:pt x="1930644" y="15978"/>
                  <a:pt x="1782308" y="27432"/>
                </a:cubicBezTo>
                <a:cubicBezTo>
                  <a:pt x="1633972" y="38886"/>
                  <a:pt x="1287388" y="7152"/>
                  <a:pt x="1145769" y="27432"/>
                </a:cubicBezTo>
                <a:cubicBezTo>
                  <a:pt x="1004150" y="47712"/>
                  <a:pt x="256377" y="-28294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182692" h="27432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885" y="12649"/>
                  <a:pt x="3181704" y="17989"/>
                  <a:pt x="3182692" y="27432"/>
                </a:cubicBezTo>
                <a:cubicBezTo>
                  <a:pt x="3039109" y="-3557"/>
                  <a:pt x="2823860" y="22992"/>
                  <a:pt x="2546154" y="27432"/>
                </a:cubicBezTo>
                <a:cubicBezTo>
                  <a:pt x="2268448" y="31872"/>
                  <a:pt x="2098674" y="14435"/>
                  <a:pt x="1845961" y="27432"/>
                </a:cubicBezTo>
                <a:cubicBezTo>
                  <a:pt x="1593248" y="40429"/>
                  <a:pt x="1456743" y="36704"/>
                  <a:pt x="1304904" y="27432"/>
                </a:cubicBezTo>
                <a:cubicBezTo>
                  <a:pt x="1153065" y="18160"/>
                  <a:pt x="947204" y="20270"/>
                  <a:pt x="668365" y="27432"/>
                </a:cubicBezTo>
                <a:cubicBezTo>
                  <a:pt x="389526" y="34594"/>
                  <a:pt x="288244" y="4516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391400" y="1693164"/>
            <a:ext cx="2590800" cy="40355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45720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33601" y="791921"/>
            <a:ext cx="7761514" cy="44435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en-ZW" sz="2800" b="1" dirty="0">
                <a:solidFill>
                  <a:srgbClr val="0F1419"/>
                </a:solidFill>
                <a:highlight>
                  <a:srgbClr val="FFFFFF"/>
                </a:highlight>
                <a:latin typeface="TwitterChirp"/>
              </a:rPr>
              <a:t>Facilitator Credentials  - Kudzai M Mubaiwa, FSA™</a:t>
            </a:r>
            <a:endParaRPr sz="2800" b="1" dirty="0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591E7B7D-DBB7-1748-669E-6375D3175EA0}"/>
              </a:ext>
            </a:extLst>
          </p:cNvPr>
          <p:cNvGraphicFramePr/>
          <p:nvPr/>
        </p:nvGraphicFramePr>
        <p:xfrm>
          <a:off x="1807030" y="1328057"/>
          <a:ext cx="5584370" cy="4893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522267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5" name="Content Placeholder 4" descr="A green circle on a building&#10;&#10;Description automatically generated">
            <a:extLst>
              <a:ext uri="{FF2B5EF4-FFF2-40B4-BE49-F238E27FC236}">
                <a16:creationId xmlns:a16="http://schemas.microsoft.com/office/drawing/2014/main" id="{21D5CE15-1F24-C609-6E6C-7C7D1C797C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t="21499" b="35947"/>
          <a:stretch/>
        </p:blipFill>
        <p:spPr>
          <a:xfrm>
            <a:off x="2953383" y="457200"/>
            <a:ext cx="6285235" cy="5943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13" y="1914813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14" y="1924950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787196" y="4092816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1147699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2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042" y="586856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b="1">
                <a:solidFill>
                  <a:srgbClr val="FFFFFF"/>
                </a:solidFill>
              </a:rPr>
              <a:t>1. Bridging the Digital Divide for AI Access in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694" y="649481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ZW" sz="1700"/>
              <a:t>Reliable and affordable internet connectivity is crucial for educational institutions to access AI tools.</a:t>
            </a:r>
          </a:p>
          <a:p>
            <a:r>
              <a:rPr lang="en-ZW" sz="1700"/>
              <a:t>Current challenges: inadequate infrastructure, limited broadband, and affordability issues.</a:t>
            </a:r>
          </a:p>
          <a:p>
            <a:r>
              <a:rPr lang="en-ZW" sz="1700"/>
              <a:t>Bridging this divide can </a:t>
            </a:r>
            <a:r>
              <a:rPr lang="en-ZW" sz="1700" b="1"/>
              <a:t>democratize AI learning</a:t>
            </a:r>
            <a:r>
              <a:rPr lang="en-ZW" sz="1700"/>
              <a:t>, making it accessible to all students and educators, thus fostering </a:t>
            </a:r>
            <a:r>
              <a:rPr lang="en-ZW" sz="1700" b="1"/>
              <a:t>inclusive education.</a:t>
            </a:r>
          </a:p>
          <a:p>
            <a:r>
              <a:rPr lang="en-ZW" sz="1700" b="1"/>
              <a:t>Think – New Courses, New Delivery Channels (bots)</a:t>
            </a:r>
          </a:p>
        </p:txBody>
      </p:sp>
    </p:spTree>
    <p:extLst>
      <p:ext uri="{BB962C8B-B14F-4D97-AF65-F5344CB8AC3E}">
        <p14:creationId xmlns:p14="http://schemas.microsoft.com/office/powerpoint/2010/main" val="1439206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13" y="1914813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14" y="1924950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787196" y="4092816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1147699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2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042" y="586856"/>
            <a:ext cx="2401025" cy="3387497"/>
          </a:xfrm>
        </p:spPr>
        <p:txBody>
          <a:bodyPr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ZW" sz="3200" b="1">
                <a:solidFill>
                  <a:srgbClr val="FFFFFF"/>
                </a:solidFill>
              </a:rPr>
              <a:t>2. Empowering Educators and Students through AI-Enhanced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694" y="649481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ZW" sz="1700"/>
              <a:t>AI tools provide personalized learning, enhanced teaching resources, and real-time feedback.</a:t>
            </a:r>
          </a:p>
          <a:p>
            <a:r>
              <a:rPr lang="en-ZW" sz="1700"/>
              <a:t>Consistent internet access is needed for educators and students to benefit from AI technologies.</a:t>
            </a:r>
          </a:p>
          <a:p>
            <a:r>
              <a:rPr lang="en-ZW" sz="1700"/>
              <a:t>Initiatives where AI has improved educational outcomes can be expanded if connectivity barriers are overcome.</a:t>
            </a:r>
          </a:p>
          <a:p>
            <a:r>
              <a:rPr lang="en-ZW" sz="1700" b="1"/>
              <a:t>Think – Mutual Benefit Educator &amp; Learner (enhance)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13" y="1914813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14" y="1924950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787196" y="4092816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1147699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2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0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042" y="586856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200" b="1">
                <a:solidFill>
                  <a:srgbClr val="FFFFFF"/>
                </a:solidFill>
              </a:rPr>
              <a:t>3.Building Local AI Capacity with Better Connectivity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694" y="649481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ZW" sz="1700"/>
              <a:t>Connectivity is key for training educators, researchers, and students to develop AI solutions tailored to Zimbabwe's context.</a:t>
            </a:r>
          </a:p>
          <a:p>
            <a:r>
              <a:rPr lang="en-ZW" sz="1700"/>
              <a:t>Focus on developing local AI capabilities through improved digital infrastructure.</a:t>
            </a:r>
          </a:p>
          <a:p>
            <a:r>
              <a:rPr lang="en-ZW" sz="1700"/>
              <a:t>Collaborations with tech companies, government, and civil society are essential for building AI capacity from the grassroots up.</a:t>
            </a:r>
          </a:p>
          <a:p>
            <a:r>
              <a:rPr lang="en-ZW" sz="1700" b="1"/>
              <a:t>Think shared responsibility, solutions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524002" y="1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7620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2697" y="348866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 b="1">
                <a:solidFill>
                  <a:srgbClr val="FFFFFF"/>
                </a:solidFill>
              </a:rPr>
              <a:t>IDEAS – Address Diverse Learning Needs, Reduce Barriers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B13DD60-43C2-6B8A-6974-DACB6C73B96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07043" y="2112580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0012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524001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523999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10475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68513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2700" y="294539"/>
            <a:ext cx="7421963" cy="1033669"/>
          </a:xfrm>
        </p:spPr>
        <p:txBody>
          <a:bodyPr>
            <a:normAutofit/>
          </a:bodyPr>
          <a:lstStyle/>
          <a:p>
            <a:r>
              <a:rPr lang="en-ZW" sz="3500" b="1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2700" y="2318197"/>
            <a:ext cx="7293023" cy="3683358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ZW" sz="1600" b="1"/>
              <a:t>Connectivity</a:t>
            </a:r>
            <a:r>
              <a:rPr lang="en-ZW" sz="1600"/>
              <a:t> – plays a pivotal role in the adoption of AI within educational institutions. Ensuring reliable access to the internet can unlock AI's potential, leading to more inclusive, effective, and locally relevant education outcomes.</a:t>
            </a:r>
          </a:p>
          <a:p>
            <a:pPr marL="0" indent="0">
              <a:lnSpc>
                <a:spcPct val="90000"/>
              </a:lnSpc>
              <a:buNone/>
            </a:pPr>
            <a:endParaRPr lang="en-ZW" sz="1600" b="1"/>
          </a:p>
          <a:p>
            <a:pPr marL="0" indent="0">
              <a:lnSpc>
                <a:spcPct val="90000"/>
              </a:lnSpc>
              <a:buNone/>
            </a:pPr>
            <a:r>
              <a:rPr lang="en-ZW" sz="1600" b="1"/>
              <a:t>Digital Access  : Digital Society :  Digital Economy</a:t>
            </a:r>
            <a:endParaRPr lang="en-ZW" sz="1600"/>
          </a:p>
          <a:p>
            <a:pPr marL="0" indent="0">
              <a:lnSpc>
                <a:spcPct val="90000"/>
              </a:lnSpc>
              <a:buNone/>
            </a:pPr>
            <a:endParaRPr lang="en-ZW" sz="1600" b="1"/>
          </a:p>
          <a:p>
            <a:pPr marL="0" indent="0">
              <a:lnSpc>
                <a:spcPct val="90000"/>
              </a:lnSpc>
              <a:buNone/>
            </a:pPr>
            <a:r>
              <a:rPr lang="en-ZW" sz="1600" b="1"/>
              <a:t>Call to Action </a:t>
            </a:r>
            <a:r>
              <a:rPr lang="en-ZW" sz="1600"/>
              <a:t>– Ecosystem Approach by Government, Private Sector, Civil Society, Uni Innovation Hubs (no more dishwashers, once we get the means of production let us create and not just consume)</a:t>
            </a:r>
          </a:p>
          <a:p>
            <a:pPr marL="0" indent="0">
              <a:lnSpc>
                <a:spcPct val="90000"/>
              </a:lnSpc>
              <a:buNone/>
            </a:pPr>
            <a:endParaRPr lang="en-ZW" sz="1600"/>
          </a:p>
          <a:p>
            <a:pPr marL="0" indent="0">
              <a:lnSpc>
                <a:spcPct val="90000"/>
              </a:lnSpc>
              <a:buNone/>
            </a:pPr>
            <a:r>
              <a:rPr lang="en-ZW" sz="1600"/>
              <a:t>The Internet Society Zimbabwe Chapter remains committed to fostering digital transformation through improved connectivity. Join us for FREE: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ZW" sz="1600">
                <a:hlinkClick r:id="rId2"/>
              </a:rPr>
              <a:t>https://isoc.org.zw/wp/about-us/</a:t>
            </a:r>
            <a:endParaRPr lang="en-ZW" sz="1600"/>
          </a:p>
          <a:p>
            <a:pPr marL="0" indent="0">
              <a:lnSpc>
                <a:spcPct val="90000"/>
              </a:lnSpc>
              <a:buNone/>
            </a:pPr>
            <a:r>
              <a:rPr lang="en-ZW" sz="1600">
                <a:hlinkClick r:id="rId3"/>
              </a:rPr>
              <a:t>https://community.internetsociety.org/s/new-registration</a:t>
            </a:r>
            <a:endParaRPr lang="en-ZW" sz="1600"/>
          </a:p>
          <a:p>
            <a:pPr marL="0" indent="0">
              <a:lnSpc>
                <a:spcPct val="90000"/>
              </a:lnSpc>
              <a:buNone/>
            </a:pPr>
            <a:endParaRPr lang="en-ZW" sz="1600"/>
          </a:p>
          <a:p>
            <a:pPr>
              <a:lnSpc>
                <a:spcPct val="90000"/>
              </a:lnSpc>
            </a:pPr>
            <a:endParaRPr lang="en-ZW"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524001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523999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10475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68513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2700" y="294539"/>
            <a:ext cx="7421963" cy="1033669"/>
          </a:xfrm>
        </p:spPr>
        <p:txBody>
          <a:bodyPr>
            <a:normAutofit/>
          </a:bodyPr>
          <a:lstStyle/>
          <a:p>
            <a:r>
              <a:rPr lang="en-ZW" sz="3500" b="1" dirty="0">
                <a:solidFill>
                  <a:srgbClr val="FFFFFF"/>
                </a:solidFill>
              </a:rP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2700" y="2318197"/>
            <a:ext cx="7293023" cy="368335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en-ZW" sz="1600" dirty="0"/>
          </a:p>
        </p:txBody>
      </p:sp>
    </p:spTree>
    <p:extLst>
      <p:ext uri="{BB962C8B-B14F-4D97-AF65-F5344CB8AC3E}">
        <p14:creationId xmlns:p14="http://schemas.microsoft.com/office/powerpoint/2010/main" val="308627722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</TotalTime>
  <Words>561</Words>
  <Application>Microsoft Office PowerPoint</Application>
  <PresentationFormat>Widescreen</PresentationFormat>
  <Paragraphs>47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TwitterChirp</vt:lpstr>
      <vt:lpstr>1_Office Theme</vt:lpstr>
      <vt:lpstr>The Role of Connectivity in  AI Adoption for Education Institutions in Zimbabwe</vt:lpstr>
      <vt:lpstr>Facilitator Credentials  - Kudzai M Mubaiwa, FSA™</vt:lpstr>
      <vt:lpstr>PowerPoint Presentation</vt:lpstr>
      <vt:lpstr>1. Bridging the Digital Divide for AI Access in Education</vt:lpstr>
      <vt:lpstr>2. Empowering Educators and Students through AI-Enhanced Learning</vt:lpstr>
      <vt:lpstr>3.Building Local AI Capacity with Better Connectivity</vt:lpstr>
      <vt:lpstr>IDEAS – Address Diverse Learning Needs, Reduce Barriers</vt:lpstr>
      <vt:lpstr>Conclusion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Thamsanqa Mpofu</dc:creator>
  <cp:lastModifiedBy>Thamsanqa Mpofu</cp:lastModifiedBy>
  <cp:revision>20</cp:revision>
  <dcterms:created xsi:type="dcterms:W3CDTF">2024-10-21T16:49:44Z</dcterms:created>
  <dcterms:modified xsi:type="dcterms:W3CDTF">2025-01-11T09:06:53Z</dcterms:modified>
</cp:coreProperties>
</file>